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10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57200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000" b="1">
                <a:solidFill>
                  <a:srgbClr val="42E8FF"/>
                </a:solidFill>
                <a:latin typeface="Noto Sans CJK JP"/>
              </a:rPr>
              <a:t>WH陣地取りゲーム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60120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200" b="1">
                <a:solidFill>
                  <a:srgbClr val="F5FAFF"/>
                </a:solidFill>
                <a:latin typeface="Noto Sans CJK JP"/>
              </a:rPr>
              <a:t>HOW TO PLAY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83080"/>
            <a:ext cx="3429000" cy="1234440"/>
          </a:xfrm>
          <a:prstGeom prst="roundRect">
            <a:avLst/>
          </a:prstGeom>
          <a:solidFill>
            <a:srgbClr val="101D30"/>
          </a:solidFill>
          <a:ln>
            <a:solidFill>
              <a:srgbClr val="3849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1" y="1901952"/>
            <a:ext cx="54864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900" b="1">
                <a:solidFill>
                  <a:srgbClr val="FFD84D"/>
                </a:solidFill>
                <a:latin typeface="Noto Sans CJK JP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1" y="2286000"/>
            <a:ext cx="3063240" cy="4389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100" b="1">
                <a:solidFill>
                  <a:srgbClr val="F5FAFF"/>
                </a:solidFill>
                <a:latin typeface="Noto Sans CJK JP"/>
              </a:rPr>
              <a:t>マスを選ぶ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783080"/>
            <a:ext cx="3429000" cy="1234440"/>
          </a:xfrm>
          <a:prstGeom prst="roundRect">
            <a:avLst/>
          </a:prstGeom>
          <a:solidFill>
            <a:srgbClr val="101D30"/>
          </a:solidFill>
          <a:ln>
            <a:solidFill>
              <a:srgbClr val="3849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9432" y="1901952"/>
            <a:ext cx="54864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900" b="1">
                <a:solidFill>
                  <a:srgbClr val="FFD84D"/>
                </a:solidFill>
                <a:latin typeface="Noto Sans CJK JP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9432" y="2286000"/>
            <a:ext cx="3063240" cy="4389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100" b="1">
                <a:solidFill>
                  <a:srgbClr val="F5FAFF"/>
                </a:solidFill>
                <a:latin typeface="Noto Sans CJK JP"/>
              </a:rPr>
              <a:t>疑問詞で質問をつくる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783080"/>
            <a:ext cx="3429000" cy="1234440"/>
          </a:xfrm>
          <a:prstGeom prst="roundRect">
            <a:avLst/>
          </a:prstGeom>
          <a:solidFill>
            <a:srgbClr val="101D30"/>
          </a:solidFill>
          <a:ln>
            <a:solidFill>
              <a:srgbClr val="3849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94192" y="1901952"/>
            <a:ext cx="54864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900" b="1">
                <a:solidFill>
                  <a:srgbClr val="FFD84D"/>
                </a:solidFill>
                <a:latin typeface="Noto Sans CJK JP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94192" y="2286000"/>
            <a:ext cx="3063240" cy="4389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100" b="1">
                <a:solidFill>
                  <a:srgbClr val="F5FAFF"/>
                </a:solidFill>
                <a:latin typeface="Noto Sans CJK JP"/>
              </a:rPr>
              <a:t>相手に質問する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383280"/>
            <a:ext cx="3429000" cy="1234440"/>
          </a:xfrm>
          <a:prstGeom prst="roundRect">
            <a:avLst/>
          </a:prstGeom>
          <a:solidFill>
            <a:srgbClr val="101D30"/>
          </a:solidFill>
          <a:ln>
            <a:solidFill>
              <a:srgbClr val="3849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1" y="3502152"/>
            <a:ext cx="54864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900" b="1">
                <a:solidFill>
                  <a:srgbClr val="FFD84D"/>
                </a:solidFill>
                <a:latin typeface="Noto Sans CJK JP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1" y="3886200"/>
            <a:ext cx="3063240" cy="4389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100" b="1">
                <a:solidFill>
                  <a:srgbClr val="F5FAFF"/>
                </a:solidFill>
                <a:latin typeface="Noto Sans CJK JP"/>
              </a:rPr>
              <a:t>相手が英語で答える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3383280"/>
            <a:ext cx="3429000" cy="1234440"/>
          </a:xfrm>
          <a:prstGeom prst="roundRect">
            <a:avLst/>
          </a:prstGeom>
          <a:solidFill>
            <a:srgbClr val="101D30"/>
          </a:solidFill>
          <a:ln>
            <a:solidFill>
              <a:srgbClr val="3849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99432" y="3502152"/>
            <a:ext cx="54864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900" b="1">
                <a:solidFill>
                  <a:srgbClr val="FFD84D"/>
                </a:solidFill>
                <a:latin typeface="Noto Sans CJK JP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9432" y="3886200"/>
            <a:ext cx="3063240" cy="4389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100" b="1">
                <a:solidFill>
                  <a:srgbClr val="F5FAFF"/>
                </a:solidFill>
                <a:latin typeface="Noto Sans CJK JP"/>
              </a:rPr>
              <a:t>確認できたら GET!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5532120"/>
            <a:ext cx="1088136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900" b="1">
                <a:solidFill>
                  <a:srgbClr val="97A8BE"/>
                </a:solidFill>
                <a:latin typeface="Noto Sans CJK JP"/>
              </a:rPr>
              <a:t>同じ質問は禁止。中央の「?」はランダム疑問詞。相手の陣地も別の質問で上書きできます。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10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400" b="1">
                <a:solidFill>
                  <a:srgbClr val="42E8FF"/>
                </a:solidFill>
                <a:latin typeface="Noto Sans CJK JP"/>
              </a:rPr>
              <a:t>WH SUPPORT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2560320" cy="1737360"/>
          </a:xfrm>
          <a:prstGeom prst="roundRect">
            <a:avLst/>
          </a:prstGeom>
          <a:solidFill>
            <a:srgbClr val="0F1B2C"/>
          </a:solidFill>
          <a:ln>
            <a:solidFill>
              <a:srgbClr val="304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72184"/>
            <a:ext cx="22860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600" b="1">
                <a:solidFill>
                  <a:srgbClr val="F5FAFF"/>
                </a:solidFill>
                <a:latin typeface="Noto Sans CJK JP"/>
              </a:rPr>
              <a:t>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892807"/>
            <a:ext cx="22860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FFD84D"/>
                </a:solidFill>
                <a:latin typeface="Noto Sans CJK JP"/>
              </a:rPr>
              <a:t>なに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33172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500" b="0">
                <a:solidFill>
                  <a:srgbClr val="97A8BE"/>
                </a:solidFill>
                <a:latin typeface="Noto Sans CJK JP"/>
              </a:rPr>
              <a:t>What do you ...?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93008" y="1325880"/>
            <a:ext cx="2560320" cy="1737360"/>
          </a:xfrm>
          <a:prstGeom prst="roundRect">
            <a:avLst/>
          </a:prstGeom>
          <a:solidFill>
            <a:srgbClr val="0F1B2C"/>
          </a:solidFill>
          <a:ln>
            <a:solidFill>
              <a:srgbClr val="304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9312" y="1472184"/>
            <a:ext cx="22860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600" b="1">
                <a:solidFill>
                  <a:srgbClr val="F5FAFF"/>
                </a:solidFill>
                <a:latin typeface="Noto Sans CJK JP"/>
              </a:rPr>
              <a:t>When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9312" y="1892807"/>
            <a:ext cx="22860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FFD84D"/>
                </a:solidFill>
                <a:latin typeface="Noto Sans CJK JP"/>
              </a:rPr>
              <a:t>いつ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9312" y="233172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500" b="0">
                <a:solidFill>
                  <a:srgbClr val="97A8BE"/>
                </a:solidFill>
                <a:latin typeface="Noto Sans CJK JP"/>
              </a:rPr>
              <a:t>When do you ...?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45936" y="1325880"/>
            <a:ext cx="2560320" cy="1737360"/>
          </a:xfrm>
          <a:prstGeom prst="roundRect">
            <a:avLst/>
          </a:prstGeom>
          <a:solidFill>
            <a:srgbClr val="0F1B2C"/>
          </a:solidFill>
          <a:ln>
            <a:solidFill>
              <a:srgbClr val="304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1472184"/>
            <a:ext cx="22860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600" b="1">
                <a:solidFill>
                  <a:srgbClr val="F5FAFF"/>
                </a:solidFill>
                <a:latin typeface="Noto Sans CJK JP"/>
              </a:rPr>
              <a:t>Who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1892807"/>
            <a:ext cx="22860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FFD84D"/>
                </a:solidFill>
                <a:latin typeface="Noto Sans CJK JP"/>
              </a:rPr>
              <a:t>だれ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33172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500" b="0">
                <a:solidFill>
                  <a:srgbClr val="97A8BE"/>
                </a:solidFill>
                <a:latin typeface="Noto Sans CJK JP"/>
              </a:rPr>
              <a:t>Who is ...?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98863" y="1325880"/>
            <a:ext cx="2560320" cy="1737360"/>
          </a:xfrm>
          <a:prstGeom prst="roundRect">
            <a:avLst/>
          </a:prstGeom>
          <a:solidFill>
            <a:srgbClr val="0F1B2C"/>
          </a:solidFill>
          <a:ln>
            <a:solidFill>
              <a:srgbClr val="304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45167" y="1472184"/>
            <a:ext cx="22860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600" b="1">
                <a:solidFill>
                  <a:srgbClr val="F5FAFF"/>
                </a:solidFill>
                <a:latin typeface="Noto Sans CJK JP"/>
              </a:rPr>
              <a:t>Where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45167" y="1892807"/>
            <a:ext cx="22860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FFD84D"/>
                </a:solidFill>
                <a:latin typeface="Noto Sans CJK JP"/>
              </a:rPr>
              <a:t>どこ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45167" y="233172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500" b="0">
                <a:solidFill>
                  <a:srgbClr val="97A8BE"/>
                </a:solidFill>
                <a:latin typeface="Noto Sans CJK JP"/>
              </a:rPr>
              <a:t>Where do you ...?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474720"/>
            <a:ext cx="2560320" cy="1737360"/>
          </a:xfrm>
          <a:prstGeom prst="roundRect">
            <a:avLst/>
          </a:prstGeom>
          <a:solidFill>
            <a:srgbClr val="0F1B2C"/>
          </a:solidFill>
          <a:ln>
            <a:solidFill>
              <a:srgbClr val="304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3621024"/>
            <a:ext cx="22860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600" b="1">
                <a:solidFill>
                  <a:srgbClr val="F5FAFF"/>
                </a:solidFill>
                <a:latin typeface="Noto Sans CJK JP"/>
              </a:rPr>
              <a:t>Why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6384" y="4041648"/>
            <a:ext cx="22860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FFD84D"/>
                </a:solidFill>
                <a:latin typeface="Noto Sans CJK JP"/>
              </a:rPr>
              <a:t>なぜ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" y="448056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500" b="0">
                <a:solidFill>
                  <a:srgbClr val="97A8BE"/>
                </a:solidFill>
                <a:latin typeface="Noto Sans CJK JP"/>
              </a:rPr>
              <a:t>Why do you ...?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493008" y="3474720"/>
            <a:ext cx="2560320" cy="1737360"/>
          </a:xfrm>
          <a:prstGeom prst="roundRect">
            <a:avLst/>
          </a:prstGeom>
          <a:solidFill>
            <a:srgbClr val="0F1B2C"/>
          </a:solidFill>
          <a:ln>
            <a:solidFill>
              <a:srgbClr val="304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39312" y="3621024"/>
            <a:ext cx="22860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600" b="1">
                <a:solidFill>
                  <a:srgbClr val="F5FAFF"/>
                </a:solidFill>
                <a:latin typeface="Noto Sans CJK JP"/>
              </a:rPr>
              <a:t>Which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9312" y="4041648"/>
            <a:ext cx="22860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FFD84D"/>
                </a:solidFill>
                <a:latin typeface="Noto Sans CJK JP"/>
              </a:rPr>
              <a:t>どちら・どの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9312" y="448056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500" b="0">
                <a:solidFill>
                  <a:srgbClr val="97A8BE"/>
                </a:solidFill>
                <a:latin typeface="Noto Sans CJK JP"/>
              </a:rPr>
              <a:t>Which + 名詞 ...?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45936" y="3474720"/>
            <a:ext cx="2560320" cy="1737360"/>
          </a:xfrm>
          <a:prstGeom prst="roundRect">
            <a:avLst/>
          </a:prstGeom>
          <a:solidFill>
            <a:srgbClr val="0F1B2C"/>
          </a:solidFill>
          <a:ln>
            <a:solidFill>
              <a:srgbClr val="304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92240" y="3621024"/>
            <a:ext cx="22860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600" b="1">
                <a:solidFill>
                  <a:srgbClr val="F5FAFF"/>
                </a:solidFill>
                <a:latin typeface="Noto Sans CJK JP"/>
              </a:rPr>
              <a:t>Whose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92240" y="4041648"/>
            <a:ext cx="22860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FFD84D"/>
                </a:solidFill>
                <a:latin typeface="Noto Sans CJK JP"/>
              </a:rPr>
              <a:t>だれの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92240" y="448056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500" b="0">
                <a:solidFill>
                  <a:srgbClr val="97A8BE"/>
                </a:solidFill>
                <a:latin typeface="Noto Sans CJK JP"/>
              </a:rPr>
              <a:t>Whose + 名詞 ...?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198863" y="3474720"/>
            <a:ext cx="2560320" cy="1737360"/>
          </a:xfrm>
          <a:prstGeom prst="roundRect">
            <a:avLst/>
          </a:prstGeom>
          <a:solidFill>
            <a:srgbClr val="0F1B2C"/>
          </a:solidFill>
          <a:ln>
            <a:solidFill>
              <a:srgbClr val="304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45167" y="3621024"/>
            <a:ext cx="22860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600" b="1">
                <a:solidFill>
                  <a:srgbClr val="F5FAFF"/>
                </a:solidFill>
                <a:latin typeface="Noto Sans CJK JP"/>
              </a:rPr>
              <a:t>How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45167" y="4041648"/>
            <a:ext cx="22860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FFD84D"/>
                </a:solidFill>
                <a:latin typeface="Noto Sans CJK JP"/>
              </a:rPr>
              <a:t>どのように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45167" y="448056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500" b="0">
                <a:solidFill>
                  <a:srgbClr val="97A8BE"/>
                </a:solidFill>
                <a:latin typeface="Noto Sans CJK JP"/>
              </a:rPr>
              <a:t>How do you ...?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10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27432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800" b="1">
                <a:solidFill>
                  <a:srgbClr val="42E8FF"/>
                </a:solidFill>
                <a:latin typeface="Noto Sans CJK JP"/>
              </a:rPr>
              <a:t>BOARD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26080" y="365760"/>
            <a:ext cx="82296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>
                <a:solidFill>
                  <a:srgbClr val="97A8BE"/>
                </a:solidFill>
                <a:latin typeface="Noto Sans CJK JP"/>
              </a:rPr>
              <a:t>質問をつくったらマスを自分の色に。相手のマスも上書きOK。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99232" y="1097280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99232" y="1389888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What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56631" y="1097280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56631" y="1389888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14031" y="1097280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4031" y="1389888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99232" y="2852928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99232" y="3145536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Where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56631" y="2852928"/>
            <a:ext cx="1874519" cy="1527048"/>
          </a:xfrm>
          <a:prstGeom prst="roundRect">
            <a:avLst/>
          </a:prstGeom>
          <a:solidFill>
            <a:srgbClr val="342D17"/>
          </a:solidFill>
          <a:ln>
            <a:solidFill>
              <a:srgbClr val="FFD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56631" y="3145536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FD84D"/>
                </a:solidFill>
                <a:latin typeface="Arial Black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4031" y="2852928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14031" y="3145536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99232" y="4608576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999232" y="4901184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Which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56631" y="4608576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56631" y="4901184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Whose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4031" y="4608576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14031" y="4901184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How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10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27432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800" b="1">
                <a:solidFill>
                  <a:srgbClr val="42E8FF"/>
                </a:solidFill>
                <a:latin typeface="Noto Sans CJK JP"/>
              </a:rPr>
              <a:t>BOARD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26080" y="365760"/>
            <a:ext cx="82296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>
                <a:solidFill>
                  <a:srgbClr val="97A8BE"/>
                </a:solidFill>
                <a:latin typeface="Noto Sans CJK JP"/>
              </a:rPr>
              <a:t>質問をつくったらマスを自分の色に。相手のマスも上書きOK。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99232" y="1097280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99232" y="1389888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Where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56631" y="1097280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56631" y="1389888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What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14031" y="1097280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4031" y="1389888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99232" y="2852928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99232" y="3145536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56631" y="2852928"/>
            <a:ext cx="1874519" cy="1527048"/>
          </a:xfrm>
          <a:prstGeom prst="roundRect">
            <a:avLst/>
          </a:prstGeom>
          <a:solidFill>
            <a:srgbClr val="342D17"/>
          </a:solidFill>
          <a:ln>
            <a:solidFill>
              <a:srgbClr val="FFD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56631" y="3145536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FD84D"/>
                </a:solidFill>
                <a:latin typeface="Arial Black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4031" y="2852928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14031" y="3145536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99232" y="4608576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999232" y="4901184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How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56631" y="4608576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56631" y="4901184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Which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4031" y="4608576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14031" y="4901184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Whose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10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27432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800" b="1">
                <a:solidFill>
                  <a:srgbClr val="42E8FF"/>
                </a:solidFill>
                <a:latin typeface="Noto Sans CJK JP"/>
              </a:rPr>
              <a:t>BOARD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26080" y="365760"/>
            <a:ext cx="82296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>
                <a:solidFill>
                  <a:srgbClr val="97A8BE"/>
                </a:solidFill>
                <a:latin typeface="Noto Sans CJK JP"/>
              </a:rPr>
              <a:t>質問をつくったらマスを自分の色に。相手のマスも上書きOK。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99232" y="1097280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99232" y="1389888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56631" y="1097280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56631" y="1389888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Whose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14031" y="1097280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4031" y="1389888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Where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99232" y="2852928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99232" y="3145536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Which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56631" y="2852928"/>
            <a:ext cx="1874519" cy="1527048"/>
          </a:xfrm>
          <a:prstGeom prst="roundRect">
            <a:avLst/>
          </a:prstGeom>
          <a:solidFill>
            <a:srgbClr val="342D17"/>
          </a:solidFill>
          <a:ln>
            <a:solidFill>
              <a:srgbClr val="FFD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56631" y="3145536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FD84D"/>
                </a:solidFill>
                <a:latin typeface="Arial Black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4031" y="2852928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14031" y="3145536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99232" y="4608576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999232" y="4901184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How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56631" y="4608576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56631" y="4901184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4031" y="4608576"/>
            <a:ext cx="1874519" cy="1527048"/>
          </a:xfrm>
          <a:prstGeom prst="roundRect">
            <a:avLst/>
          </a:prstGeom>
          <a:solidFill>
            <a:srgbClr val="131E30"/>
          </a:solidFill>
          <a:ln>
            <a:solidFill>
              <a:srgbClr val="4B5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14031" y="4901184"/>
            <a:ext cx="1874519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F5FAFF"/>
                </a:solidFill>
                <a:latin typeface="Arial Black"/>
              </a:rPr>
              <a:t>What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