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8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viewProps" Target="viewProps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theme" Target="theme/theme1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tableStyles" Target="tableStyles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presProps" Target="presProps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22.xml"/><Relationship Id="rId3" Type="http://schemas.openxmlformats.org/officeDocument/2006/relationships/image" Target="../media/image3.png"/><Relationship Id="rId7" Type="http://schemas.openxmlformats.org/officeDocument/2006/relationships/slide" Target="slide178.xml"/><Relationship Id="rId12" Type="http://schemas.openxmlformats.org/officeDocument/2006/relationships/slide" Target="slide31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34.xml"/><Relationship Id="rId11" Type="http://schemas.openxmlformats.org/officeDocument/2006/relationships/slide" Target="slide311.xml"/><Relationship Id="rId5" Type="http://schemas.openxmlformats.org/officeDocument/2006/relationships/slide" Target="slide90.xml"/><Relationship Id="rId10" Type="http://schemas.openxmlformats.org/officeDocument/2006/relationships/slide" Target="slide310.xml"/><Relationship Id="rId4" Type="http://schemas.openxmlformats.org/officeDocument/2006/relationships/slide" Target="slide4.xml"/><Relationship Id="rId9" Type="http://schemas.openxmlformats.org/officeDocument/2006/relationships/slide" Target="slide2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9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3.xml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4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5.xml"/><Relationship Id="rId4" Type="http://schemas.openxmlformats.org/officeDocument/2006/relationships/image" Target="../media/image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8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9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0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3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4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5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6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8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9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0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1.xml"/><Relationship Id="rId4" Type="http://schemas.openxmlformats.org/officeDocument/2006/relationships/image" Target="../media/image8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3.xml"/><Relationship Id="rId4" Type="http://schemas.openxmlformats.org/officeDocument/2006/relationships/image" Target="../media/image9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4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5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6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7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8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9.xml"/><Relationship Id="rId4" Type="http://schemas.openxmlformats.org/officeDocument/2006/relationships/image" Target="../media/image11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0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1.xml"/><Relationship Id="rId4" Type="http://schemas.openxmlformats.org/officeDocument/2006/relationships/image" Target="../media/image8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3.xml"/><Relationship Id="rId4" Type="http://schemas.openxmlformats.org/officeDocument/2006/relationships/image" Target="../media/image9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4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5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6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7.xml"/><Relationship Id="rId4" Type="http://schemas.openxmlformats.org/officeDocument/2006/relationships/image" Target="../media/image11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8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49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0.xml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1.xml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2.xml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3.xml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4.xml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5.xml"/><Relationship Id="rId4" Type="http://schemas.openxmlformats.org/officeDocument/2006/relationships/image" Target="../media/image11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6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7.xml"/><Relationship Id="rId4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8.xml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59.xml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0.xml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1.xml"/><Relationship Id="rId4" Type="http://schemas.openxmlformats.org/officeDocument/2006/relationships/image" Target="../media/image8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2.xml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3.xml"/><Relationship Id="rId4" Type="http://schemas.openxmlformats.org/officeDocument/2006/relationships/image" Target="../media/image9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4.xml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5.xml"/><Relationship Id="rId4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6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7.xml"/><Relationship Id="rId4" Type="http://schemas.openxmlformats.org/officeDocument/2006/relationships/image" Target="../media/image11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8.xml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69.xml"/><Relationship Id="rId4" Type="http://schemas.openxmlformats.org/officeDocument/2006/relationships/image" Target="../media/image8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0.xml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1.xml"/><Relationship Id="rId4" Type="http://schemas.openxmlformats.org/officeDocument/2006/relationships/image" Target="../media/image9.gi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2.xml"/><Relationship Id="rId4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3.xml"/><Relationship Id="rId4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4.xml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5.xml"/><Relationship Id="rId4" Type="http://schemas.openxmlformats.org/officeDocument/2006/relationships/image" Target="../media/image11.gi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6.xml"/><Relationship Id="rId4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7.xml"/><Relationship Id="rId4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8.xml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79.xml"/><Relationship Id="rId4" Type="http://schemas.openxmlformats.org/officeDocument/2006/relationships/image" Target="../media/image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0.xml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1.xml"/><Relationship Id="rId4" Type="http://schemas.openxmlformats.org/officeDocument/2006/relationships/image" Target="../media/image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2.xml"/><Relationship Id="rId4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3.xml"/><Relationship Id="rId4" Type="http://schemas.openxmlformats.org/officeDocument/2006/relationships/image" Target="../media/image8.gi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4.xml"/><Relationship Id="rId4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5.xml"/><Relationship Id="rId4" Type="http://schemas.openxmlformats.org/officeDocument/2006/relationships/image" Target="../media/image9.gi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6.xml"/><Relationship Id="rId4" Type="http://schemas.openxmlformats.org/officeDocument/2006/relationships/image" Target="../media/image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7.xml"/><Relationship Id="rId4" Type="http://schemas.openxmlformats.org/officeDocument/2006/relationships/image" Target="../media/image1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8.xml"/><Relationship Id="rId4" Type="http://schemas.openxmlformats.org/officeDocument/2006/relationships/image" Target="../media/image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89.xml"/><Relationship Id="rId4" Type="http://schemas.openxmlformats.org/officeDocument/2006/relationships/image" Target="../media/image11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slide" Target="slide9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9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93.xml"/><Relationship Id="rId4" Type="http://schemas.openxmlformats.org/officeDocument/2006/relationships/image" Target="../media/image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9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95.xml"/><Relationship Id="rId4" Type="http://schemas.openxmlformats.org/officeDocument/2006/relationships/image" Target="../media/image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9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97.xml"/><Relationship Id="rId4" Type="http://schemas.openxmlformats.org/officeDocument/2006/relationships/image" Target="../media/image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9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99.xml"/><Relationship Id="rId4" Type="http://schemas.openxmlformats.org/officeDocument/2006/relationships/image" Target="../media/image8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0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1.xml"/><Relationship Id="rId4" Type="http://schemas.openxmlformats.org/officeDocument/2006/relationships/image" Target="../media/image9.gi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0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3.xml"/><Relationship Id="rId4" Type="http://schemas.openxmlformats.org/officeDocument/2006/relationships/image" Target="../media/image1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0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5.xml"/><Relationship Id="rId4" Type="http://schemas.openxmlformats.org/officeDocument/2006/relationships/image" Target="../media/image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0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7.xml"/><Relationship Id="rId4" Type="http://schemas.openxmlformats.org/officeDocument/2006/relationships/image" Target="../media/image11.gi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08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09.xml"/><Relationship Id="rId4" Type="http://schemas.openxmlformats.org/officeDocument/2006/relationships/image" Target="../media/image6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10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11.xml"/><Relationship Id="rId4" Type="http://schemas.openxmlformats.org/officeDocument/2006/relationships/image" Target="../media/image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13.xml"/><Relationship Id="rId4" Type="http://schemas.openxmlformats.org/officeDocument/2006/relationships/image" Target="../media/image8.gi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1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15.xml"/><Relationship Id="rId4" Type="http://schemas.openxmlformats.org/officeDocument/2006/relationships/image" Target="../media/image9.gi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16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17.xml"/><Relationship Id="rId4" Type="http://schemas.openxmlformats.org/officeDocument/2006/relationships/image" Target="../media/image10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1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19.xml"/><Relationship Id="rId4" Type="http://schemas.openxmlformats.org/officeDocument/2006/relationships/image" Target="../media/image11.gi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20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21.xml"/><Relationship Id="rId4" Type="http://schemas.openxmlformats.org/officeDocument/2006/relationships/image" Target="../media/image5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2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23.xml"/><Relationship Id="rId4" Type="http://schemas.openxmlformats.org/officeDocument/2006/relationships/image" Target="../media/image6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2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25.xml"/><Relationship Id="rId4" Type="http://schemas.openxmlformats.org/officeDocument/2006/relationships/image" Target="../media/image7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26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27.xml"/><Relationship Id="rId4" Type="http://schemas.openxmlformats.org/officeDocument/2006/relationships/image" Target="../media/image8.gi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28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29.xml"/><Relationship Id="rId4" Type="http://schemas.openxmlformats.org/officeDocument/2006/relationships/image" Target="../media/image9.gif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30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31.xml"/><Relationship Id="rId4" Type="http://schemas.openxmlformats.org/officeDocument/2006/relationships/image" Target="../media/image10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3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33.xml"/><Relationship Id="rId4" Type="http://schemas.openxmlformats.org/officeDocument/2006/relationships/image" Target="../media/image11.gi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slide" Target="slide13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36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37.xml"/><Relationship Id="rId4" Type="http://schemas.openxmlformats.org/officeDocument/2006/relationships/image" Target="../media/image5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38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39.xml"/><Relationship Id="rId4" Type="http://schemas.openxmlformats.org/officeDocument/2006/relationships/image" Target="../media/image6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40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41.xml"/><Relationship Id="rId4" Type="http://schemas.openxmlformats.org/officeDocument/2006/relationships/image" Target="../media/image7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4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43.xml"/><Relationship Id="rId4" Type="http://schemas.openxmlformats.org/officeDocument/2006/relationships/image" Target="../media/image8.gif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44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45.xml"/><Relationship Id="rId4" Type="http://schemas.openxmlformats.org/officeDocument/2006/relationships/image" Target="../media/image9.gif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46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47.xml"/><Relationship Id="rId4" Type="http://schemas.openxmlformats.org/officeDocument/2006/relationships/image" Target="../media/image10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48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49.xml"/><Relationship Id="rId4" Type="http://schemas.openxmlformats.org/officeDocument/2006/relationships/image" Target="../media/image5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50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51.xml"/><Relationship Id="rId4" Type="http://schemas.openxmlformats.org/officeDocument/2006/relationships/image" Target="../media/image11.gif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5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53.xml"/><Relationship Id="rId4" Type="http://schemas.openxmlformats.org/officeDocument/2006/relationships/image" Target="../media/image6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54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55.xml"/><Relationship Id="rId4" Type="http://schemas.openxmlformats.org/officeDocument/2006/relationships/image" Target="../media/image7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56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57.xml"/><Relationship Id="rId4" Type="http://schemas.openxmlformats.org/officeDocument/2006/relationships/image" Target="../media/image8.gif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58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59.xml"/><Relationship Id="rId4" Type="http://schemas.openxmlformats.org/officeDocument/2006/relationships/image" Target="../media/image9.gif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60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61.xml"/><Relationship Id="rId4" Type="http://schemas.openxmlformats.org/officeDocument/2006/relationships/image" Target="../media/image10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6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63.xml"/><Relationship Id="rId4" Type="http://schemas.openxmlformats.org/officeDocument/2006/relationships/image" Target="../media/image11.gif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64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65.xml"/><Relationship Id="rId4" Type="http://schemas.openxmlformats.org/officeDocument/2006/relationships/image" Target="../media/image5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66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67.xml"/><Relationship Id="rId4" Type="http://schemas.openxmlformats.org/officeDocument/2006/relationships/image" Target="../media/image6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68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69.xml"/><Relationship Id="rId4" Type="http://schemas.openxmlformats.org/officeDocument/2006/relationships/image" Target="../media/image7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70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71.xml"/><Relationship Id="rId4" Type="http://schemas.openxmlformats.org/officeDocument/2006/relationships/image" Target="../media/image8.gif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7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73.xml"/><Relationship Id="rId4" Type="http://schemas.openxmlformats.org/officeDocument/2006/relationships/image" Target="../media/image9.gif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74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75.xml"/><Relationship Id="rId4" Type="http://schemas.openxmlformats.org/officeDocument/2006/relationships/image" Target="../media/image10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76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77.xml"/><Relationship Id="rId4" Type="http://schemas.openxmlformats.org/officeDocument/2006/relationships/image" Target="../media/image11.gif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slide" Target="slide179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80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81.xml"/><Relationship Id="rId4" Type="http://schemas.openxmlformats.org/officeDocument/2006/relationships/image" Target="../media/image5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8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83.xml"/><Relationship Id="rId4" Type="http://schemas.openxmlformats.org/officeDocument/2006/relationships/image" Target="../media/image6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84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85.xml"/><Relationship Id="rId4" Type="http://schemas.openxmlformats.org/officeDocument/2006/relationships/image" Target="../media/image7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86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87.xml"/><Relationship Id="rId4" Type="http://schemas.openxmlformats.org/officeDocument/2006/relationships/image" Target="../media/image8.gif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88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89.xml"/><Relationship Id="rId4" Type="http://schemas.openxmlformats.org/officeDocument/2006/relationships/image" Target="../media/image9.gif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90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91.xml"/><Relationship Id="rId4" Type="http://schemas.openxmlformats.org/officeDocument/2006/relationships/image" Target="../media/image10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9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93.xml"/><Relationship Id="rId4" Type="http://schemas.openxmlformats.org/officeDocument/2006/relationships/image" Target="../media/image5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94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95.xml"/><Relationship Id="rId4" Type="http://schemas.openxmlformats.org/officeDocument/2006/relationships/image" Target="../media/image11.gif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96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97.xml"/><Relationship Id="rId4" Type="http://schemas.openxmlformats.org/officeDocument/2006/relationships/image" Target="../media/image6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198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199.xml"/><Relationship Id="rId4" Type="http://schemas.openxmlformats.org/officeDocument/2006/relationships/image" Target="../media/image7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00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01.xml"/><Relationship Id="rId4" Type="http://schemas.openxmlformats.org/officeDocument/2006/relationships/image" Target="../media/image8.gif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0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03.xml"/><Relationship Id="rId4" Type="http://schemas.openxmlformats.org/officeDocument/2006/relationships/image" Target="../media/image9.gif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04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05.xml"/><Relationship Id="rId4" Type="http://schemas.openxmlformats.org/officeDocument/2006/relationships/image" Target="../media/image10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06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07.xml"/><Relationship Id="rId4" Type="http://schemas.openxmlformats.org/officeDocument/2006/relationships/image" Target="../media/image11.gif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08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09.xml"/><Relationship Id="rId4" Type="http://schemas.openxmlformats.org/officeDocument/2006/relationships/image" Target="../media/image5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10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11.xml"/><Relationship Id="rId4" Type="http://schemas.openxmlformats.org/officeDocument/2006/relationships/image" Target="../media/image6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1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13.xml"/><Relationship Id="rId4" Type="http://schemas.openxmlformats.org/officeDocument/2006/relationships/image" Target="../media/image7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14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15.xml"/><Relationship Id="rId4" Type="http://schemas.openxmlformats.org/officeDocument/2006/relationships/image" Target="../media/image8.gif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16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17.xml"/><Relationship Id="rId4" Type="http://schemas.openxmlformats.org/officeDocument/2006/relationships/image" Target="../media/image9.gif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18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19.xml"/><Relationship Id="rId4" Type="http://schemas.openxmlformats.org/officeDocument/2006/relationships/image" Target="../media/image10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20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21.xml"/><Relationship Id="rId4" Type="http://schemas.openxmlformats.org/officeDocument/2006/relationships/image" Target="../media/image11.gif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23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24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25.xml"/><Relationship Id="rId4" Type="http://schemas.openxmlformats.org/officeDocument/2006/relationships/image" Target="../media/image5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26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27.xml"/><Relationship Id="rId4" Type="http://schemas.openxmlformats.org/officeDocument/2006/relationships/image" Target="../media/image6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28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29.xml"/><Relationship Id="rId4" Type="http://schemas.openxmlformats.org/officeDocument/2006/relationships/image" Target="../media/image7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30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31.xml"/><Relationship Id="rId4" Type="http://schemas.openxmlformats.org/officeDocument/2006/relationships/image" Target="../media/image8.gif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32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33.xml"/><Relationship Id="rId4" Type="http://schemas.openxmlformats.org/officeDocument/2006/relationships/image" Target="../media/image9.gif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34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35.xml"/><Relationship Id="rId4" Type="http://schemas.openxmlformats.org/officeDocument/2006/relationships/image" Target="../media/image10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36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37.xml"/><Relationship Id="rId4" Type="http://schemas.openxmlformats.org/officeDocument/2006/relationships/image" Target="../media/image5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38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39.xml"/><Relationship Id="rId4" Type="http://schemas.openxmlformats.org/officeDocument/2006/relationships/image" Target="../media/image11.gif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40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41.xml"/><Relationship Id="rId4" Type="http://schemas.openxmlformats.org/officeDocument/2006/relationships/image" Target="../media/image6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42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43.xml"/><Relationship Id="rId4" Type="http://schemas.openxmlformats.org/officeDocument/2006/relationships/image" Target="../media/image7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44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45.xml"/><Relationship Id="rId4" Type="http://schemas.openxmlformats.org/officeDocument/2006/relationships/image" Target="../media/image8.gif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46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47.xml"/><Relationship Id="rId4" Type="http://schemas.openxmlformats.org/officeDocument/2006/relationships/image" Target="../media/image9.gif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48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49.xml"/><Relationship Id="rId4" Type="http://schemas.openxmlformats.org/officeDocument/2006/relationships/image" Target="../media/image10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50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51.xml"/><Relationship Id="rId4" Type="http://schemas.openxmlformats.org/officeDocument/2006/relationships/image" Target="../media/image11.gif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52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53.xml"/><Relationship Id="rId4" Type="http://schemas.openxmlformats.org/officeDocument/2006/relationships/image" Target="../media/image5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54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55.xml"/><Relationship Id="rId4" Type="http://schemas.openxmlformats.org/officeDocument/2006/relationships/image" Target="../media/image6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56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57.xml"/><Relationship Id="rId4" Type="http://schemas.openxmlformats.org/officeDocument/2006/relationships/image" Target="../media/image7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58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59.xml"/><Relationship Id="rId4" Type="http://schemas.openxmlformats.org/officeDocument/2006/relationships/image" Target="../media/image8.gif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60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61.xml"/><Relationship Id="rId4" Type="http://schemas.openxmlformats.org/officeDocument/2006/relationships/image" Target="../media/image9.gif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62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63.xml"/><Relationship Id="rId4" Type="http://schemas.openxmlformats.org/officeDocument/2006/relationships/image" Target="../media/image10.pn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64.x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65.xml"/><Relationship Id="rId4" Type="http://schemas.openxmlformats.org/officeDocument/2006/relationships/image" Target="../media/image11.gif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67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68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69.xml"/><Relationship Id="rId4" Type="http://schemas.openxmlformats.org/officeDocument/2006/relationships/image" Target="../media/image5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70.x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71.xml"/><Relationship Id="rId4" Type="http://schemas.openxmlformats.org/officeDocument/2006/relationships/image" Target="../media/image6.pn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72.xm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73.xml"/><Relationship Id="rId4" Type="http://schemas.openxmlformats.org/officeDocument/2006/relationships/image" Target="../media/image7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74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75.xml"/><Relationship Id="rId4" Type="http://schemas.openxmlformats.org/officeDocument/2006/relationships/image" Target="../media/image8.gif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76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77.xml"/><Relationship Id="rId4" Type="http://schemas.openxmlformats.org/officeDocument/2006/relationships/image" Target="../media/image9.gif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78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79.xml"/><Relationship Id="rId4" Type="http://schemas.openxmlformats.org/officeDocument/2006/relationships/image" Target="../media/image10.pn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80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81.xml"/><Relationship Id="rId4" Type="http://schemas.openxmlformats.org/officeDocument/2006/relationships/image" Target="../media/image5.pn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82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83.xml"/><Relationship Id="rId4" Type="http://schemas.openxmlformats.org/officeDocument/2006/relationships/image" Target="../media/image11.gif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84.xml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85.xml"/><Relationship Id="rId4" Type="http://schemas.openxmlformats.org/officeDocument/2006/relationships/image" Target="../media/image6.pn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86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87.xml"/><Relationship Id="rId4" Type="http://schemas.openxmlformats.org/officeDocument/2006/relationships/image" Target="../media/image7.pn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88.xml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89.xml"/><Relationship Id="rId4" Type="http://schemas.openxmlformats.org/officeDocument/2006/relationships/image" Target="../media/image8.gif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90.xml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91.xml"/><Relationship Id="rId4" Type="http://schemas.openxmlformats.org/officeDocument/2006/relationships/image" Target="../media/image9.gif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92.xml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93.xml"/><Relationship Id="rId4" Type="http://schemas.openxmlformats.org/officeDocument/2006/relationships/image" Target="../media/image10.pn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94.xml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95.xml"/><Relationship Id="rId4" Type="http://schemas.openxmlformats.org/officeDocument/2006/relationships/image" Target="../media/image11.gif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96.xml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97.xml"/><Relationship Id="rId4" Type="http://schemas.openxmlformats.org/officeDocument/2006/relationships/image" Target="../media/image5.pn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298.xml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299.xml"/><Relationship Id="rId4" Type="http://schemas.openxmlformats.org/officeDocument/2006/relationships/image" Target="../media/image6.pn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300.xml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01.xml"/><Relationship Id="rId4" Type="http://schemas.openxmlformats.org/officeDocument/2006/relationships/image" Target="../media/image7.pn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302.xml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03.xml"/><Relationship Id="rId4" Type="http://schemas.openxmlformats.org/officeDocument/2006/relationships/image" Target="../media/image8.gif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304.xml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05.xml"/><Relationship Id="rId4" Type="http://schemas.openxmlformats.org/officeDocument/2006/relationships/image" Target="../media/image9.gif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306.xml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07.xml"/><Relationship Id="rId4" Type="http://schemas.openxmlformats.org/officeDocument/2006/relationships/image" Target="../media/image10.pn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308.xml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310.xml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slide" Target="slide309.xml"/><Relationship Id="rId4" Type="http://schemas.openxmlformats.org/officeDocument/2006/relationships/image" Target="../media/image11.gif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10.xml.rels><?xml version="1.0" encoding="UTF-8" standalone="yes"?>
<Relationships xmlns="http://schemas.openxmlformats.org/package/2006/relationships"><Relationship Id="rId8" Type="http://schemas.openxmlformats.org/officeDocument/2006/relationships/slide" Target="slide291.xml"/><Relationship Id="rId13" Type="http://schemas.openxmlformats.org/officeDocument/2006/relationships/slide" Target="slide191.xml"/><Relationship Id="rId3" Type="http://schemas.openxmlformats.org/officeDocument/2006/relationships/image" Target="../media/image3.png"/><Relationship Id="rId7" Type="http://schemas.openxmlformats.org/officeDocument/2006/relationships/slide" Target="slide17.xml"/><Relationship Id="rId12" Type="http://schemas.openxmlformats.org/officeDocument/2006/relationships/slide" Target="slide35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93.xml"/><Relationship Id="rId11" Type="http://schemas.openxmlformats.org/officeDocument/2006/relationships/slide" Target="slide59.xml"/><Relationship Id="rId5" Type="http://schemas.openxmlformats.org/officeDocument/2006/relationships/slide" Target="slide9.xml"/><Relationship Id="rId10" Type="http://schemas.openxmlformats.org/officeDocument/2006/relationships/slide" Target="slide75.xml"/><Relationship Id="rId4" Type="http://schemas.openxmlformats.org/officeDocument/2006/relationships/slide" Target="slide27.xml"/><Relationship Id="rId9" Type="http://schemas.openxmlformats.org/officeDocument/2006/relationships/slide" Target="slide37.xml"/><Relationship Id="rId14" Type="http://schemas.openxmlformats.org/officeDocument/2006/relationships/slide" Target="slide3.xml"/></Relationships>
</file>

<file path=ppt/slides/_rels/slide311.xml.rels><?xml version="1.0" encoding="UTF-8" standalone="yes"?>
<Relationships xmlns="http://schemas.openxmlformats.org/package/2006/relationships"><Relationship Id="rId8" Type="http://schemas.openxmlformats.org/officeDocument/2006/relationships/slide" Target="slide287.xml"/><Relationship Id="rId13" Type="http://schemas.openxmlformats.org/officeDocument/2006/relationships/slide" Target="slide305.xml"/><Relationship Id="rId3" Type="http://schemas.openxmlformats.org/officeDocument/2006/relationships/image" Target="../media/image3.png"/><Relationship Id="rId7" Type="http://schemas.openxmlformats.org/officeDocument/2006/relationships/slide" Target="slide31.xml"/><Relationship Id="rId12" Type="http://schemas.openxmlformats.org/officeDocument/2006/relationships/slide" Target="slide249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39.xml"/><Relationship Id="rId11" Type="http://schemas.openxmlformats.org/officeDocument/2006/relationships/slide" Target="slide127.xml"/><Relationship Id="rId5" Type="http://schemas.openxmlformats.org/officeDocument/2006/relationships/slide" Target="slide83.xml"/><Relationship Id="rId10" Type="http://schemas.openxmlformats.org/officeDocument/2006/relationships/slide" Target="slide53.xml"/><Relationship Id="rId4" Type="http://schemas.openxmlformats.org/officeDocument/2006/relationships/slide" Target="slide203.xml"/><Relationship Id="rId9" Type="http://schemas.openxmlformats.org/officeDocument/2006/relationships/slide" Target="slide295.xml"/><Relationship Id="rId14" Type="http://schemas.openxmlformats.org/officeDocument/2006/relationships/slide" Target="slide3.xml"/></Relationships>
</file>

<file path=ppt/slides/_rels/slide312.xml.rels><?xml version="1.0" encoding="UTF-8" standalone="yes"?>
<Relationships xmlns="http://schemas.openxmlformats.org/package/2006/relationships"><Relationship Id="rId8" Type="http://schemas.openxmlformats.org/officeDocument/2006/relationships/slide" Target="slide143.xml"/><Relationship Id="rId13" Type="http://schemas.openxmlformats.org/officeDocument/2006/relationships/slide" Target="slide93.xml"/><Relationship Id="rId3" Type="http://schemas.openxmlformats.org/officeDocument/2006/relationships/image" Target="../media/image3.png"/><Relationship Id="rId7" Type="http://schemas.openxmlformats.org/officeDocument/2006/relationships/slide" Target="slide131.xml"/><Relationship Id="rId12" Type="http://schemas.openxmlformats.org/officeDocument/2006/relationships/slide" Target="slide199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87.xml"/><Relationship Id="rId11" Type="http://schemas.openxmlformats.org/officeDocument/2006/relationships/slide" Target="slide153.xml"/><Relationship Id="rId5" Type="http://schemas.openxmlformats.org/officeDocument/2006/relationships/slide" Target="slide251.xml"/><Relationship Id="rId10" Type="http://schemas.openxmlformats.org/officeDocument/2006/relationships/slide" Target="slide299.xml"/><Relationship Id="rId4" Type="http://schemas.openxmlformats.org/officeDocument/2006/relationships/slide" Target="slide105.xml"/><Relationship Id="rId9" Type="http://schemas.openxmlformats.org/officeDocument/2006/relationships/slide" Target="slide275.xml"/><Relationship Id="rId1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868092" y="1397726"/>
            <a:ext cx="6766560" cy="2377440"/>
          </a:xfrm>
          <a:prstGeom prst="roundRect">
            <a:avLst/>
          </a:prstGeom>
          <a:solidFill>
            <a:schemeClr val="bg2"/>
          </a:solidFill>
          <a:ln w="25400">
            <a:solidFill>
              <a:srgbClr val="00A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88132" y="1397726"/>
            <a:ext cx="6126480" cy="23083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200" b="1" spc="-300" dirty="0">
                <a:solidFill>
                  <a:srgbClr val="052D6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6663" y="3585479"/>
            <a:ext cx="4972594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sz="2400" b="1" dirty="0" err="1">
                <a:latin typeface="Aptos"/>
              </a:rPr>
              <a:t>時制を「時間の流れ」でつかむ</a:t>
            </a:r>
            <a:endParaRPr sz="2400" b="1" dirty="0">
              <a:latin typeface="Aptos"/>
            </a:endParaRP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6879772" y="4630783"/>
            <a:ext cx="2743200" cy="685800"/>
          </a:xfrm>
          <a:prstGeom prst="round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START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startup.wav"/>
          </p:stSnd>
        </p:sndAc>
      </p:transition>
    </mc:Choice>
    <mc:Fallback>
      <p:transition>
        <p:sndAc>
          <p:stSnd>
            <p:snd r:embed="rId2" name="startup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05840" y="731520"/>
            <a:ext cx="10149840" cy="4937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63040" y="1005840"/>
            <a:ext cx="91440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053C78"/>
                </a:solidFill>
                <a:latin typeface="Aptos"/>
              </a:rPr>
              <a:t>2分で交代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103120"/>
            <a:ext cx="94183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142D50"/>
                </a:solidFill>
                <a:latin typeface="Aptos"/>
              </a:rPr>
              <a:t>① 問題を見る    ② 答える    ③ クリックで確認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3931920" y="4663440"/>
            <a:ext cx="4297680" cy="68580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問題形式を選ぶ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click.wav"/>
          </p:stSnd>
        </p:sndAc>
      </p:transition>
    </mc:Choice>
    <mc:Fallback>
      <p:transition>
        <p:sndAc>
          <p:stSnd>
            <p:snd r:embed="rId2" name="click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502920"/>
            <a:ext cx="10835640" cy="5806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777240"/>
            <a:ext cx="9966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053269"/>
                </a:solidFill>
                <a:latin typeface="Aptos"/>
              </a:rPr>
              <a:t>問題形式を選ぶ</a:t>
            </a:r>
          </a:p>
        </p:txBody>
      </p:sp>
      <p:sp>
        <p:nvSpPr>
          <p:cNvPr id="5" name="Rounded Rectangle 4">
            <a:hlinkClick r:id="rId4" action="ppaction://hlinksldjump"/>
          </p:cNvPr>
          <p:cNvSpPr/>
          <p:nvPr/>
        </p:nvSpPr>
        <p:spPr>
          <a:xfrm>
            <a:off x="1097279" y="1600200"/>
            <a:ext cx="2873829" cy="8229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 err="1">
                <a:solidFill>
                  <a:srgbClr val="FFFFFF"/>
                </a:solidFill>
              </a:rPr>
              <a:t>時制・時間イメージ</a:t>
            </a:r>
            <a:endParaRPr sz="2200" b="1" dirty="0">
              <a:solidFill>
                <a:srgbClr val="FFFFFF"/>
              </a:solidFill>
            </a:endParaRPr>
          </a:p>
        </p:txBody>
      </p:sp>
      <p:sp>
        <p:nvSpPr>
          <p:cNvPr id="6" name="Rounded Rectangle 5">
            <a:hlinkClick r:id="rId5" action="ppaction://hlinksldjump"/>
          </p:cNvPr>
          <p:cNvSpPr/>
          <p:nvPr/>
        </p:nvSpPr>
        <p:spPr>
          <a:xfrm>
            <a:off x="4343400" y="1600200"/>
            <a:ext cx="2606040" cy="8229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穴埋め</a:t>
            </a:r>
          </a:p>
        </p:txBody>
      </p:sp>
      <p:sp>
        <p:nvSpPr>
          <p:cNvPr id="7" name="Rounded Rectangle 6">
            <a:hlinkClick r:id="rId6" action="ppaction://hlinksldjump"/>
          </p:cNvPr>
          <p:cNvSpPr/>
          <p:nvPr/>
        </p:nvSpPr>
        <p:spPr>
          <a:xfrm>
            <a:off x="7589520" y="1600200"/>
            <a:ext cx="2606040" cy="8229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並び替え</a:t>
            </a:r>
          </a:p>
        </p:txBody>
      </p:sp>
      <p:sp>
        <p:nvSpPr>
          <p:cNvPr id="8" name="Rounded Rectangle 7">
            <a:hlinkClick r:id="rId7" action="ppaction://hlinksldjump"/>
          </p:cNvPr>
          <p:cNvSpPr/>
          <p:nvPr/>
        </p:nvSpPr>
        <p:spPr>
          <a:xfrm>
            <a:off x="1097280" y="2880360"/>
            <a:ext cx="2606040" cy="8229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時制比較</a:t>
            </a:r>
          </a:p>
        </p:txBody>
      </p:sp>
      <p:sp>
        <p:nvSpPr>
          <p:cNvPr id="9" name="Rounded Rectangle 8">
            <a:hlinkClick r:id="rId8" action="ppaction://hlinksldjump"/>
          </p:cNvPr>
          <p:cNvSpPr/>
          <p:nvPr/>
        </p:nvSpPr>
        <p:spPr>
          <a:xfrm>
            <a:off x="4343400" y="2880360"/>
            <a:ext cx="2606040" cy="8229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手がかり語</a:t>
            </a:r>
          </a:p>
        </p:txBody>
      </p:sp>
      <p:sp>
        <p:nvSpPr>
          <p:cNvPr id="10" name="Rounded Rectangle 9">
            <a:hlinkClick r:id="rId9" action="ppaction://hlinksldjump"/>
          </p:cNvPr>
          <p:cNvSpPr/>
          <p:nvPr/>
        </p:nvSpPr>
        <p:spPr>
          <a:xfrm>
            <a:off x="7589520" y="2880360"/>
            <a:ext cx="2606040" cy="8229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11" name="Rounded Rectangle 10">
            <a:hlinkClick r:id="rId10" action="ppaction://hlinksldjump"/>
          </p:cNvPr>
          <p:cNvSpPr/>
          <p:nvPr/>
        </p:nvSpPr>
        <p:spPr>
          <a:xfrm>
            <a:off x="1828800" y="4800600"/>
            <a:ext cx="2377440" cy="68580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 A</a:t>
            </a:r>
          </a:p>
        </p:txBody>
      </p:sp>
      <p:sp>
        <p:nvSpPr>
          <p:cNvPr id="12" name="Rounded Rectangle 11">
            <a:hlinkClick r:id="rId11" action="ppaction://hlinksldjump"/>
          </p:cNvPr>
          <p:cNvSpPr/>
          <p:nvPr/>
        </p:nvSpPr>
        <p:spPr>
          <a:xfrm>
            <a:off x="4892040" y="4800600"/>
            <a:ext cx="2377440" cy="68580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 B</a:t>
            </a:r>
          </a:p>
        </p:txBody>
      </p:sp>
      <p:sp>
        <p:nvSpPr>
          <p:cNvPr id="13" name="Rounded Rectangle 12">
            <a:hlinkClick r:id="rId12" action="ppaction://hlinksldjump"/>
          </p:cNvPr>
          <p:cNvSpPr/>
          <p:nvPr/>
        </p:nvSpPr>
        <p:spPr>
          <a:xfrm>
            <a:off x="7955279" y="4800600"/>
            <a:ext cx="2377440" cy="68580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 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click.wav"/>
          </p:stSnd>
        </p:sndAc>
      </p:transition>
    </mc:Choice>
    <mc:Fallback>
      <p:transition>
        <p:sndAc>
          <p:stSnd>
            <p:snd r:embed="rId2" name="click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960120"/>
            <a:ext cx="1033272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417320"/>
            <a:ext cx="94183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05377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9418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B7D14"/>
                </a:solidFill>
                <a:latin typeface="Aptos"/>
              </a:rPr>
              <a:t>42問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97680" y="4251960"/>
            <a:ext cx="3566160" cy="7315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START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levelup.wav"/>
          </p:stSnd>
        </p:sndAc>
      </p:transition>
    </mc:Choice>
    <mc:Fallback>
      <p:transition>
        <p:sndAc>
          <p:stSnd>
            <p:snd r:embed="rId2" name="levelup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usually ride my bike to school.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現在形：ふだんのこと。今を中心に広がる習慣。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usually → いつものこと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We cleaned the classroom after lunch yesterday.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過去形：yesterday があるので過去の一点。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yesterday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will call my grandmother tonight.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未来形：tonight にこれからすること。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→ これから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students are drawing posters now.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現在進行形：今している最中。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now → 今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Haru was reading a comic at eight last night.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過去進行形：過去のある時点でしていた。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at eight last night → 過去の時点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sister has lived in Shizuoka for six years.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現在完了形：過去から今までつながる。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six years → 継続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Our science teacher explains things clearly.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現在形：いつもそうであること。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teacher explains → 普段の特徴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forgot my notebook on the train.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過去形：忘れたという過去の出来事。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forgot → 過去形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They are going to visit the museum next Sunday.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未来形：be going to で予定。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next Sunday → 未来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Koji plays tennis after school.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after school が習慣として使われている。</a:t>
            </a:r>
          </a:p>
        </p:txBody>
      </p:sp>
      <p:pic>
        <p:nvPicPr>
          <p:cNvPr id="9" name="Picture 8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Emma visited Kyoto last spring.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last spring → 過去</a:t>
            </a:r>
          </a:p>
        </p:txBody>
      </p:sp>
      <p:pic>
        <p:nvPicPr>
          <p:cNvPr id="9" name="Picture 8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We will start the meeting at nine.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start → これから</a:t>
            </a:r>
          </a:p>
        </p:txBody>
      </p:sp>
      <p:pic>
        <p:nvPicPr>
          <p:cNvPr id="9" name="Picture 8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baby is sleeping in the next room.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sleeping → 今している</a:t>
            </a:r>
          </a:p>
        </p:txBody>
      </p:sp>
      <p:pic>
        <p:nvPicPr>
          <p:cNvPr id="9" name="Picture 8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was washing the dishes when the phone rang.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when the phone rang の時にしていた。</a:t>
            </a:r>
          </a:p>
        </p:txBody>
      </p:sp>
      <p:pic>
        <p:nvPicPr>
          <p:cNvPr id="9" name="Picture 8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They have never tried Indian curry.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never → 経験なし</a:t>
            </a:r>
          </a:p>
        </p:txBody>
      </p:sp>
      <p:pic>
        <p:nvPicPr>
          <p:cNvPr id="9" name="Picture 8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sun rises in the east.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変わらない事実。</a:t>
            </a:r>
          </a:p>
        </p:txBody>
      </p:sp>
      <p:pic>
        <p:nvPicPr>
          <p:cNvPr id="9" name="Picture 8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boys have been practicing the dance since morning.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現在完了進行形：朝から今までずっと練習中。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since morning → 過去から今までずっと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Look, a small bird is flying over the roof.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現在進行形：見ている今、飛んでいる。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Look → 今起きている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Yui was helping her brother when I arrived.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過去進行形：私が着いた時に手伝っていた。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when I arrived → 過去の時点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We have already sent the invitation cards.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現在完了形：すでに送った、今に関係する完了。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already → 完了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It has been snowing for three hours.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現在完了進行形：3時間ずっと雪が降っている。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three hours → 継続中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father cooks breakfast every weekend.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現在形：週末ごとの習慣。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every weekend → 習慣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Sara lost her umbrella near the station.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過去形：なくしたという過去の出来事。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lost → 過去形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Our class will make a video for the festival.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未来形：これから作る予定。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make → 未来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Our dog has been barking for ten minutes.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ten minutes → ずっと吠えている</a:t>
            </a:r>
          </a:p>
        </p:txBody>
      </p:sp>
      <p:pic>
        <p:nvPicPr>
          <p:cNvPr id="9" name="Picture 8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bus left the stop five minutes ago.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ago → 過去</a:t>
            </a:r>
          </a:p>
        </p:txBody>
      </p:sp>
      <p:pic>
        <p:nvPicPr>
          <p:cNvPr id="9" name="Picture 8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parents are going to buy new curtains.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are going to → 予定</a:t>
            </a:r>
          </a:p>
        </p:txBody>
      </p:sp>
      <p:pic>
        <p:nvPicPr>
          <p:cNvPr id="9" name="Picture 8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Some students are preparing for the debate.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are preparing → 今準備中</a:t>
            </a:r>
          </a:p>
        </p:txBody>
      </p:sp>
      <p:pic>
        <p:nvPicPr>
          <p:cNvPr id="9" name="Picture 8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children were building a snowman at noon.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at noon → 過去のある時点</a:t>
            </a:r>
          </a:p>
        </p:txBody>
      </p:sp>
      <p:pic>
        <p:nvPicPr>
          <p:cNvPr id="9" name="Picture 8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have just cleaned my desk.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just → 完了</a:t>
            </a:r>
          </a:p>
        </p:txBody>
      </p:sp>
      <p:pic>
        <p:nvPicPr>
          <p:cNvPr id="9" name="Picture 8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She has been looking for her key all morning.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all morning → ずっと探している</a:t>
            </a:r>
          </a:p>
        </p:txBody>
      </p:sp>
      <p:pic>
        <p:nvPicPr>
          <p:cNvPr id="9" name="Picture 8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library is becoming more popular with students.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現在進行形：今変化している途中。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becoming → 変化の途中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team was discussing the plan during the break.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過去進行形：休み時間の間、話し合っていた。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during the break → 過去の時間幅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Have you ever written a speech in English?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現在完了形：今までに経験があるか。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 → 経験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Mina has been waiting for the bus for twenty minutes.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現在完了進行形：20分間ずっと待っている。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twenty minutes → 今までずっと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This road gets crowded on rainy days.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雨の日はいつも混む。</a:t>
            </a:r>
          </a:p>
        </p:txBody>
      </p:sp>
      <p:pic>
        <p:nvPicPr>
          <p:cNvPr id="9" name="Picture 8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cousin broke his glasses during practice.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broke → 過去形</a:t>
            </a:r>
          </a:p>
        </p:txBody>
      </p:sp>
      <p:pic>
        <p:nvPicPr>
          <p:cNvPr id="9" name="Picture 8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think the exam will be difficult.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be → これからの予想</a:t>
            </a:r>
          </a:p>
        </p:txBody>
      </p:sp>
      <p:pic>
        <p:nvPicPr>
          <p:cNvPr id="9" name="Picture 8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Water is dripping from the ceiling.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dripping → 今起きている</a:t>
            </a:r>
          </a:p>
        </p:txBody>
      </p:sp>
      <p:pic>
        <p:nvPicPr>
          <p:cNvPr id="9" name="Picture 8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volunteers were carrying boxes into the hall.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were carrying → 過去にしていた</a:t>
            </a:r>
          </a:p>
        </p:txBody>
      </p:sp>
      <p:pic>
        <p:nvPicPr>
          <p:cNvPr id="9" name="Picture 8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train has already arrived at platform two.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already → 完了</a:t>
            </a:r>
          </a:p>
        </p:txBody>
      </p:sp>
      <p:pic>
        <p:nvPicPr>
          <p:cNvPr id="9" name="Picture 8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時制と時間イメージ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We have been learning about climate change this month.</a:t>
            </a:r>
          </a:p>
        </p:txBody>
      </p:sp>
      <p:pic>
        <p:nvPicPr>
          <p:cNvPr id="9" name="Picture 8" descr="timeline_neut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133087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5257800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5257800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時制・時間イメージ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this month → 今月ずっと学習中</a:t>
            </a:r>
          </a:p>
        </p:txBody>
      </p:sp>
      <p:pic>
        <p:nvPicPr>
          <p:cNvPr id="9" name="Picture 8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駅と高速列車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88720" y="1188720"/>
            <a:ext cx="9784080" cy="4297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5039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053778"/>
                </a:solidFill>
                <a:latin typeface="Aptos"/>
              </a:rPr>
              <a:t>FINISH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743200"/>
            <a:ext cx="8503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67814"/>
                </a:solidFill>
                <a:latin typeface="Aptos"/>
              </a:rPr>
              <a:t>交代 または 別の形式へ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06240" y="4343400"/>
            <a:ext cx="3749039" cy="68580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finish.wav"/>
          </p:stSnd>
        </p:sndAc>
      </p:transition>
    </mc:Choice>
    <mc:Fallback>
      <p:transition>
        <p:sndAc>
          <p:stSnd>
            <p:snd r:embed="rId2" name="finish.wav"/>
          </p:stSnd>
        </p:sndAc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960120"/>
            <a:ext cx="1033272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417320"/>
            <a:ext cx="94183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053778"/>
                </a:solidFill>
                <a:latin typeface="Aptos"/>
              </a:rPr>
              <a:t>穴埋め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9418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B7D14"/>
                </a:solidFill>
                <a:latin typeface="Aptos"/>
              </a:rPr>
              <a:t>21問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97680" y="4251960"/>
            <a:ext cx="3566160" cy="7315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START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levelup.wav"/>
          </p:stSnd>
        </p:sndAc>
      </p:transition>
    </mc:Choice>
    <mc:Fallback>
      <p:transition>
        <p:sndAc>
          <p:stSnd>
            <p:snd r:embed="rId2" name="levelup.wav"/>
          </p:stSnd>
        </p:sndAc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603361"/>
            <a:ext cx="101498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Aki (     ) her </a:t>
            </a:r>
            <a:r>
              <a:rPr lang="en-US" sz="3000" b="1" dirty="0">
                <a:solidFill>
                  <a:srgbClr val="0A2346"/>
                </a:solidFill>
                <a:latin typeface="Aptos"/>
              </a:rPr>
              <a:t>room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 before breakfast every 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55810"/>
            <a:ext cx="101498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A2346"/>
                </a:solidFill>
                <a:latin typeface="Aptos"/>
              </a:rPr>
              <a:t>clean</a:t>
            </a:r>
            <a:r>
              <a:rPr sz="2800" b="1" dirty="0">
                <a:solidFill>
                  <a:srgbClr val="0A2346"/>
                </a:solidFill>
                <a:latin typeface="Aptos"/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every day → 現在形、三単現のs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We (     ) a new song in music class yesterday.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sang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yesterday → 過去形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603361"/>
            <a:ext cx="101498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I (     ) (     ) you after dinner.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will / help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+ 動詞の原形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Ken (     ) (     ) a letter now.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is / writing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now → is writing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They (     ) (     ) soccer at four.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were / playing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at four → 過去の時点でしていた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(     ) (     ) this book twice.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have /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twice → 経験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These flowers (     ) good in spring.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smell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現在形、主語は複数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She (     ) (     ) (     ) piano for an hour.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has / been / playing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an hour → ずっとしている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rain (     ) before the game started.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stopped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started と同じ過去の出来事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Taku (     ) (     ) (     ) a speech tomorrow.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is / going / to give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tomorrow → 予定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friends (     ) (     ) lunch in the cafeteria.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are / eating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今している動作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(     ) (     ) my bike when it began to rain.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was / riding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雨が降り始めた時に乗っていた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movie (     ) just (     ).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has / ended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just → 完了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They (     ) (     ) (     ) for the test since Monday.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have / been / studying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since Monday → 月曜からずっと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little brother (     ) questions all the time.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all the time → いつも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old bridge (     ) down in the storm.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fell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fell down → 過去の出来事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Maybe the sky (     ) (     ) clear in the afternoon.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will / become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Maybe → 未来の予想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number of visitors (     ) (     ) quickly.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is / increasing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変化している途中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Nao (     ) (     ) notes while the teacher explained the rule.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was / taking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説明中にノートを取っていた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Have you (     ) (     ) to a foreign country?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ever / been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 been → 経験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穴埋め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(     ) (     ) (     ) about my future recently.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穴埋め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have / been / thinking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recently → 最近ずっと考えている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教室のインターフェース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88720" y="1188720"/>
            <a:ext cx="9784080" cy="4297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5039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053778"/>
                </a:solidFill>
                <a:latin typeface="Aptos"/>
              </a:rPr>
              <a:t>FINISH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743200"/>
            <a:ext cx="8503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67814"/>
                </a:solidFill>
                <a:latin typeface="Aptos"/>
              </a:rPr>
              <a:t>交代 または 別の形式へ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06240" y="4343400"/>
            <a:ext cx="3749039" cy="68580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finish.wav"/>
          </p:stSnd>
        </p:sndAc>
      </p:transition>
    </mc:Choice>
    <mc:Fallback>
      <p:transition>
        <p:sndAc>
          <p:stSnd>
            <p:snd r:embed="rId2" name="finish.wav"/>
          </p:stSnd>
        </p:sndAc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960120"/>
            <a:ext cx="1033272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417320"/>
            <a:ext cx="94183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053778"/>
                </a:solidFill>
                <a:latin typeface="Aptos"/>
              </a:rPr>
              <a:t>並び替え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9418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B7D14"/>
                </a:solidFill>
                <a:latin typeface="Aptos"/>
              </a:rPr>
              <a:t>21問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97680" y="4251960"/>
            <a:ext cx="3566160" cy="7315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START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levelup.wav"/>
          </p:stSnd>
        </p:sndAc>
      </p:transition>
    </mc:Choice>
    <mc:Fallback>
      <p:transition>
        <p:sndAc>
          <p:stSnd>
            <p:snd r:embed="rId2" name="levelup.wav"/>
          </p:stSnd>
        </p:sndAc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often / visits / Aya / her grandparents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Aya often visits her grandparents.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often → 現在形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won / the race / Daichi / last month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Daichi won the race last month.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last month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will / our team / practice / tomorrow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Our team will practice tomorrow.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+ 動詞の原形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is / the cat / under the chair / sleeping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cat is sleeping under the chair.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+ 動詞ing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were / watching / the students / a science video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students were watching a science video.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were + 動詞ing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have / I / finished / my homework / already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 have already finished my homework.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already → 完了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speaks / Mr. Tanaka / slowly / in class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Mr. Tanaka speaks slowly in class.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現在の特徴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has / my mother / been / working / since seven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My mother has been working since seven.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has been working → 継続中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found / I / a coin / under the sofa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 found a coin under the sofa.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found → 過去形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going / are / to / we / clean / the park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We are going to clean the park.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be going to + 動詞の原形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are / many people / waiting / outside the shop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Many people are waiting outside the shop.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are waiting → 今待っている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was / my sister / making / tea / then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My sister was making tea then.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then → その時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seen / have / we / that picture / before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We have seen that picture before.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before → 経験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have / the players / been / running / for thirty minutes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players have been running for thirty minutes.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thirty minutes → 継続中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begins / the movie / at six / every Friday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movie begins at six every Friday.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every Friday → 現在形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sent / Hiro / an email / to the coach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Hiro sent an email to the coach.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sent → 過去形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is / the city / going / to / build / a new library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city is going to build a new library.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going to build → 予定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is / the river / getting / deeper / after the rain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river is getting deeper after the rain.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getting → 変化の途中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were / the guests / talking / quietly / in the lobby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guests were talking quietly in the lobby.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were talking → 過去にしていた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has / the bell / rung / already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bell has already rung.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has rung → 完了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並び替え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[ has / our teacher / been / explaining / the answer / for a while / . ]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並び替え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Our teacher has been explaining the answer for a while.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a while → しばらくずっと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マップテンプレート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88720" y="1188720"/>
            <a:ext cx="9784080" cy="4297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5039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053778"/>
                </a:solidFill>
                <a:latin typeface="Aptos"/>
              </a:rPr>
              <a:t>FINISH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743200"/>
            <a:ext cx="8503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67814"/>
                </a:solidFill>
                <a:latin typeface="Aptos"/>
              </a:rPr>
              <a:t>交代 または 別の形式へ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06240" y="4343400"/>
            <a:ext cx="3749039" cy="68580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finish.wav"/>
          </p:stSnd>
        </p:sndAc>
      </p:transition>
    </mc:Choice>
    <mc:Fallback>
      <p:transition>
        <p:sndAc>
          <p:stSnd>
            <p:snd r:embed="rId2" name="finish.wav"/>
          </p:stSnd>
        </p:sndAc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960120"/>
            <a:ext cx="1033272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417320"/>
            <a:ext cx="94183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053778"/>
                </a:solidFill>
                <a:latin typeface="Aptos"/>
              </a:rPr>
              <a:t>時制比較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9418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B7D14"/>
                </a:solidFill>
                <a:latin typeface="Aptos"/>
              </a:rPr>
              <a:t>21問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97680" y="4251960"/>
            <a:ext cx="3566160" cy="7315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START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levelup.wav"/>
          </p:stSnd>
        </p:sndAc>
      </p:transition>
    </mc:Choice>
    <mc:Fallback>
      <p:transition>
        <p:sndAc>
          <p:stSnd>
            <p:snd r:embed="rId2" name="levelup.wav"/>
          </p:stSnd>
        </p:sndAc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時制比較習慣を表すのはA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Rina reads a newspaper every morning. 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B. Rina is reading a newspaper now.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A：Rina reads a newspaper every morning.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every morning → 習慣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時制比較過去の一点の出来事はA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Sota has finished the quiz. 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B. Sota finished the quiz ten minutes ago.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B：Sota finished the quiz ten minutes ago.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ten minutes ago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時制比較未来の予定はA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We are going to meet at the gate.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B. We met at the gate yesterday.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A：We are going to meet at the gate.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are going to → 予定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時制比較今している最中はA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The girls practice volleyball on Mondays.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 B. The girls are practicing volleyball in the gym.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B：The girls are practicing volleyball in the gym.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are practicing → 今している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時制比較過去のある時点でしていたのはA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I was cooking dinner at seven.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 B. I cooked dinner last Sunday.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A：I was cooking dinner at seven.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was cooking at seven → 過去進行形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時制比較経験を表すのはA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Mai went to Hokkaido in 2022.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 B. Mai has been to Hokkaido three times.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B：Mai has been to Hokkaido three times.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three times → 経験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時制比較普段の状態はA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Bどちら？ / A. The shop opens at ten. / B. The shop opened at ten yesterday.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A：The shop opens at ten.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現在形 → 普段の予定・習慣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時制比較今も続いている感じが強いのはA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Tom has studied math for two hours. /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B. Tom has been studying math for two hours.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B：Tom has been studying math for two hours.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has been studying → 動作の継続感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時制比較過去形として正しいのはA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I bought a notebook after school.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 B. I have bought a notebook since school.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A：I bought a notebook after school.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bought → 過去の出来事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時制比較予想を表す未来はA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The weather will change soon.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B. The weather changed last night.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A：The weather will change soon.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change soon → 未来の予想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時制比較今起きている変化はA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The leaves turn red in autumn.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B. The leaves are turning red this week.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B：The leaves are turning red this week.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are turning → 変化の途中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時制比較「その時していた」はA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The music was playing when we entered.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 B. The music plays every morning.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A：The music was playing when we entered.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when we entered → 過去の時点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時制比較完了を表すのはA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I have just locked the door.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 B. I locked the door yesterday morning.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A：I have just locked the door.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just → たった今完了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時制比較ずっと続いている動作はA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They have been collecting cans since April.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 B. They collected cans last April.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A：They have been collecting cans since April.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since April → 今までずっと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時制比較一般的な事実はA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Ice melts at room temperature.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 B. Ice melted on the table.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A：Ice melts at room temperature.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一般的な事実 → 現在形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時制比較過去の出来事はA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The manager has chosen the members.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B. The manager chose the members yesterday.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B：The manager chose the members yesterday.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yesterday → 過去形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時制比較be going to の予定はA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The band is going to perform after lunch.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B. The band performed after lunch last year.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A：The band is going to perform after lunch.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going to perform → 予定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時制比較現在進行形はA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372528"/>
            <a:ext cx="101498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3000" b="1" dirty="0">
                <a:solidFill>
                  <a:srgbClr val="0A2346"/>
                </a:solidFill>
                <a:latin typeface="Aptos"/>
              </a:rPr>
              <a:t>？ / A. The computer works very fast. </a:t>
            </a:r>
            <a:endParaRPr lang="en-US" sz="30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3000" b="1" dirty="0">
                <a:solidFill>
                  <a:srgbClr val="0A2346"/>
                </a:solidFill>
                <a:latin typeface="Aptos"/>
              </a:rPr>
              <a:t> B. The computer is updating the system.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B：The computer is updating the system.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updating → 今している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時制比較過去進行形はA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The nurse was checking the list at that time.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B. The nurse checks the list every 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A：The nurse was checking the list at that time.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at that time → その時していた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時制比較今までの経験はA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Have the children ever cooked dinner?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B. Did the children cook dinner last night?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A：Have the children ever cooked dinner?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 → 経験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時制比較現在完了進行形はA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449473"/>
            <a:ext cx="1014984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 err="1">
                <a:solidFill>
                  <a:srgbClr val="0A2346"/>
                </a:solidFill>
                <a:latin typeface="Aptos"/>
              </a:rPr>
              <a:t>Bどちら</a:t>
            </a:r>
            <a:r>
              <a:rPr sz="2500" b="1" dirty="0">
                <a:solidFill>
                  <a:srgbClr val="0A2346"/>
                </a:solidFill>
                <a:latin typeface="Aptos"/>
              </a:rPr>
              <a:t>？ / A. I have been reading the novel all afternoon. </a:t>
            </a:r>
            <a:endParaRPr lang="en-US" sz="2500" b="1" dirty="0">
              <a:solidFill>
                <a:srgbClr val="0A2346"/>
              </a:solidFill>
              <a:latin typeface="Aptos"/>
            </a:endParaRPr>
          </a:p>
          <a:p>
            <a:pPr algn="ctr"/>
            <a:r>
              <a:rPr sz="2500" b="1" dirty="0">
                <a:solidFill>
                  <a:srgbClr val="0A2346"/>
                </a:solidFill>
                <a:latin typeface="Aptos"/>
              </a:rPr>
              <a:t>B. I read the novel last summer.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時制比較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A：I have been reading the novel all afternoon.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all afternoon → ずっと読み続けている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トランジットステーションのビジュアル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88720" y="1188720"/>
            <a:ext cx="9784080" cy="4297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5039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053778"/>
                </a:solidFill>
                <a:latin typeface="Aptos"/>
              </a:rPr>
              <a:t>FINISH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743200"/>
            <a:ext cx="8503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67814"/>
                </a:solidFill>
                <a:latin typeface="Aptos"/>
              </a:rPr>
              <a:t>交代 または 別の形式へ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06240" y="4343400"/>
            <a:ext cx="3749039" cy="68580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finish.wav"/>
          </p:stSnd>
        </p:sndAc>
      </p:transition>
    </mc:Choice>
    <mc:Fallback>
      <p:transition>
        <p:sndAc>
          <p:stSnd>
            <p:snd r:embed="rId2" name="finish.wav"/>
          </p:stSnd>
        </p:sndAc>
      </p:transition>
    </mc:Fallback>
  </mc:AlternateContent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960120"/>
            <a:ext cx="1033272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417320"/>
            <a:ext cx="94183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053778"/>
                </a:solidFill>
                <a:latin typeface="Aptos"/>
              </a:rPr>
              <a:t>手がかり語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9418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B7D14"/>
                </a:solidFill>
                <a:latin typeface="Aptos"/>
              </a:rPr>
              <a:t>21問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97680" y="4251960"/>
            <a:ext cx="3566160" cy="7315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START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levelup.wav"/>
          </p:stSnd>
        </p:sndAc>
      </p:transition>
    </mc:Choice>
    <mc:Fallback>
      <p:transition>
        <p:sndAc>
          <p:stSnd>
            <p:snd r:embed="rId2" name="levelup.wav"/>
          </p:stSnd>
        </p:sndAc>
      </p:transition>
    </mc:Fallback>
  </mc:AlternateContent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Yuna drinks milk every morning.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every morning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毎朝 → 習慣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saw a rainbow after school yesterday.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yesterday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昨日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club will hold a welcome party next week.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next week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来週 → 未来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Listen, someone is knocking on the door.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Listen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今起きていることに注目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was sleeping when the alarm rang.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when the alarm rang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その時していた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We have known each other for five years.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for five years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5年間 → 継続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uncle takes a walk on Sundays.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on Sundays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日曜日ごと → 習慣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baby has been crying since midnight.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since midnight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真夜中から今までずっと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students wrote thank-you letters last Friday.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last Friday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先週金曜日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Hana is going to join the brass band.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is going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予定を表す未来表現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My phone is charging beside the bed.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is charging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今充電中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dogs were running around the yard at dawn.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at dawn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夜明けの時点で走っていた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have never climbed that mountain.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never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経験がない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Kenta has been drawing maps for the project.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has been drawing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現在完了進行形の形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This machine uses less electricity than the old one.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uses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現在の特徴・性質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guide explained the history of the temple.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explained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過去形の動詞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am going to write a diary in English.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am going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予定を表す形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situation is changing little by little.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is changing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変化の途中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I was checking the map while my friend bought tickets.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while my friend bought tickets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友達が買っていた間に確認していた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Have you finished your preparation yet?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完了したかどうか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キーワード発見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The workers have been repairing the road all day.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手がかり語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all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一日中ずっと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時間の旅路と未来都市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88720" y="1188720"/>
            <a:ext cx="9784080" cy="4297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5039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053778"/>
                </a:solidFill>
                <a:latin typeface="Aptos"/>
              </a:rPr>
              <a:t>FINISH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743200"/>
            <a:ext cx="8503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67814"/>
                </a:solidFill>
                <a:latin typeface="Aptos"/>
              </a:rPr>
              <a:t>交代 または 別の形式へ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06240" y="4343400"/>
            <a:ext cx="3749039" cy="68580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finish.wav"/>
          </p:stSnd>
        </p:sndAc>
      </p:transition>
    </mc:Choice>
    <mc:Fallback>
      <p:transition>
        <p:sndAc>
          <p:stSnd>
            <p:snd r:embed="rId2" name="finish.wav"/>
          </p:stSnd>
        </p:sndAc>
      </p:transition>
    </mc:Fallback>
  </mc:AlternateContent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960120"/>
            <a:ext cx="1033272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417320"/>
            <a:ext cx="94183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053778"/>
                </a:solidFill>
                <a:latin typeface="Aptos"/>
              </a:rPr>
              <a:t>日本語→英文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9418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B7D14"/>
                </a:solidFill>
                <a:latin typeface="Aptos"/>
              </a:rPr>
              <a:t>21問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97680" y="4251960"/>
            <a:ext cx="3566160" cy="7315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START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levelup.wav"/>
          </p:stSnd>
        </p:sndAc>
      </p:transition>
    </mc:Choice>
    <mc:Fallback>
      <p:transition>
        <p:sndAc>
          <p:stSnd>
            <p:snd r:embed="rId2" name="levelup.wav"/>
          </p:stSnd>
        </p:sndAc>
      </p:transition>
    </mc:Fallback>
  </mc:AlternateContent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「私は毎晩10分間英語を読みます。」を表す英文は？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 read English for ten minutes every night.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every night → 習慣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「彼は昨日、駅で友達に会いました。」を表す英文は？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He met his friend at the station yesterday.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yesterday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「私たちは明日、早く出発するつもりです。」を表す英文は？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We will leave early tomorrow.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tomorrow → 未来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「彼女は今、昼食を作っています。」を表す英文は？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She is making lunch now.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now → 現在進行形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「私は午後3時に図書館で勉強していました。」を表す英文は？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 was studying in the library at three p.m.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at three p.m. → 過去の時点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「私たちは2年間この町に住んでいます。」を表す英文は？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We have lived in this town for two years.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two years → 継続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「私の犬は毎日庭で遊びます。」を表す英文は？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My dog plays in the garden every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every day → 習慣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「彼らは朝からずっと歌の練習をしています。」を表す英文は？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They have been practicing the song since this morning.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since this morning → 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「先生は先週、私たちに新しい表現を教えました。」を表す英文は？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teacher taught us a new expression last week.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last week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「彼女は日曜日にケーキを焼く予定です。」を表す英文は？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She is going to bake a cake on Sunday.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going to → 予定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「私たちは今、駅でバスを待っています。」を表す英文は？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We are waiting for the bus at the station now.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are waiting → 今している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「雷が鳴った時、妹は泣いていました。」を表す英文は？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My sister was crying when the thunder sounded.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when → 過去のある時点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「私はその映画を一度見たことがあります。」を表す英文は？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 have seen the movie once.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once → 経験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「彼は30分間ずっと走っています。」を表す英文は？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He has been running for thirty minutes.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for thirty minutes → 継続中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「このアプリは短いメッセージを自動で保存します。」を表す英文は？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6ED2"/>
                </a:solidFill>
                <a:latin typeface="Aptos"/>
              </a:rPr>
              <a:t>現在形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This app saves short messages automatically.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現在の機能・性質</a:t>
            </a:r>
          </a:p>
        </p:txBody>
      </p:sp>
      <p:pic>
        <p:nvPicPr>
          <p:cNvPr id="10" name="Picture 9" descr="timeline_現在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「市役所は去年、新しい橋を開きました。」を表す英文は？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0871E"/>
                </a:solidFill>
                <a:latin typeface="Aptos"/>
              </a:rPr>
              <a:t>過去形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city office opened a new bridge last year.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last year → 過去</a:t>
            </a:r>
          </a:p>
        </p:txBody>
      </p:sp>
      <p:pic>
        <p:nvPicPr>
          <p:cNvPr id="10" name="Picture 9" descr="timeline_過去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「次の試合はとても接戦になるでしょう。」を表す英文は？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23A55A"/>
                </a:solidFill>
                <a:latin typeface="Aptos"/>
              </a:rPr>
              <a:t>未来形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next game will be very close.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will be → 未来の予想</a:t>
            </a:r>
          </a:p>
        </p:txBody>
      </p:sp>
      <p:pic>
        <p:nvPicPr>
          <p:cNvPr id="10" name="Picture 9" descr="timeline_未来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「世界は急速に変化しています。」を表す英文は？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0BED7"/>
                </a:solidFill>
                <a:latin typeface="Aptos"/>
              </a:rPr>
              <a:t>現在進行形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The world is changing rapidly.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is changing → 変化の途中</a:t>
            </a:r>
          </a:p>
        </p:txBody>
      </p:sp>
      <p:pic>
        <p:nvPicPr>
          <p:cNvPr id="10" name="Picture 9" descr="anim_現在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「その時、私たちは避難訓練について話し合っていました。」を表す英文は？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874BC8"/>
                </a:solidFill>
                <a:latin typeface="Aptos"/>
              </a:rPr>
              <a:t>過去進行形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We were talking about the evacuation drill at that time.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at that time → 過去進行形</a:t>
            </a:r>
          </a:p>
        </p:txBody>
      </p:sp>
      <p:pic>
        <p:nvPicPr>
          <p:cNvPr id="10" name="Picture 9" descr="anim_過去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「彼女はもうその知らせを聞いています。」を表す英文は？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BB914"/>
                </a:solidFill>
                <a:latin typeface="Aptos"/>
              </a:rPr>
              <a:t>現在完了形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She has already heard the news.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already → 完了</a:t>
            </a:r>
          </a:p>
        </p:txBody>
      </p:sp>
      <p:pic>
        <p:nvPicPr>
          <p:cNvPr id="10" name="Picture 9" descr="timeline_現在完了形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answer.wav"/>
          </p:stSnd>
        </p:sndAc>
      </p:transition>
    </mc:Choice>
    <mc:Fallback>
      <p:transition>
        <p:sndAc>
          <p:stSnd>
            <p:snd r:embed="rId2" name="answer.wav"/>
          </p:stSnd>
        </p:sndAc>
      </p:transition>
    </mc:Fallback>
  </mc:AlternateContent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E67814"/>
                </a:solidFill>
                <a:latin typeface="Aptos"/>
              </a:rPr>
              <a:t>日本語→時制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45920"/>
            <a:ext cx="101498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A2346"/>
                </a:solidFill>
                <a:latin typeface="Aptos"/>
              </a:rPr>
              <a:t>「私は最近、よりよい学び方を探し続けています。」を表す英文は？</a:t>
            </a: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答え</a:t>
            </a: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question.wav"/>
          </p:stSnd>
        </p:sndAc>
      </p:transition>
    </mc:Choice>
    <mc:Fallback>
      <p:transition>
        <p:sndAc>
          <p:stSnd>
            <p:snd r:embed="rId2" name="question.wav"/>
          </p:stSnd>
        </p:sndAc>
      </p:transition>
    </mc:Fallback>
  </mc:AlternateContent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164592"/>
            <a:ext cx="11640312" cy="548640"/>
          </a:xfrm>
          <a:prstGeom prst="roundRect">
            <a:avLst/>
          </a:prstGeom>
          <a:solidFill>
            <a:srgbClr val="082350"/>
          </a:solidFill>
          <a:ln w="25400">
            <a:solidFill>
              <a:srgbClr val="00C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TENSE TRAVELER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828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FFBE28"/>
                </a:solidFill>
                <a:latin typeface="Aptos"/>
              </a:rPr>
              <a:t>日本語→英文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10972800" cy="4343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097280"/>
            <a:ext cx="10424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CD3796"/>
                </a:solidFill>
                <a:latin typeface="Aptos"/>
              </a:rPr>
              <a:t>現在完了進行形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691640"/>
            <a:ext cx="101498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0A2346"/>
                </a:solidFill>
                <a:latin typeface="Aptos"/>
              </a:rPr>
              <a:t>I have been searching for better ways to learn recently.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74320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C4655"/>
                </a:solidFill>
                <a:latin typeface="Aptos"/>
              </a:rPr>
              <a:t>recently → 最近ずっと</a:t>
            </a:r>
          </a:p>
        </p:txBody>
      </p:sp>
      <p:pic>
        <p:nvPicPr>
          <p:cNvPr id="10" name="Picture 9" descr="anim_現在完了進行形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822191"/>
            <a:ext cx="9921240" cy="1325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12080" y="49651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496519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33755"/>
                </a:solidFill>
                <a:latin typeface="Aptos"/>
              </a:rPr>
              <a:t>FUTURE</a:t>
            </a:r>
          </a:p>
        </p:txBody>
      </p:sp>
      <p:sp>
        <p:nvSpPr>
          <p:cNvPr id="14" name="Rounded Rectangle 13">
            <a:hlinkClick r:id="rId5" action="ppaction://hlinksldjump"/>
          </p:cNvPr>
          <p:cNvSpPr/>
          <p:nvPr/>
        </p:nvSpPr>
        <p:spPr>
          <a:xfrm>
            <a:off x="9646920" y="5806440"/>
            <a:ext cx="150876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次へ</a:t>
            </a:r>
          </a:p>
        </p:txBody>
      </p:sp>
      <p:sp>
        <p:nvSpPr>
          <p:cNvPr id="15" name="Rounded Rectangle 14">
            <a:hlinkClick r:id="rId6" action="ppaction://hlinksldjump"/>
          </p:cNvPr>
          <p:cNvSpPr/>
          <p:nvPr/>
        </p:nvSpPr>
        <p:spPr>
          <a:xfrm>
            <a:off x="731520" y="5806440"/>
            <a:ext cx="1417320" cy="50292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  <p:sp>
        <p:nvSpPr>
          <p:cNvPr id="16" name="Rounded Rectangle 15">
            <a:hlinkClick r:id="rId7" action="ppaction://hlinksldjump"/>
          </p:cNvPr>
          <p:cNvSpPr/>
          <p:nvPr/>
        </p:nvSpPr>
        <p:spPr>
          <a:xfrm>
            <a:off x="5303520" y="5806440"/>
            <a:ext cx="1645920" cy="50292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RANDOM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timewarp.wav"/>
          </p:stSnd>
        </p:sndAc>
      </p:transition>
    </mc:Choice>
    <mc:Fallback>
      <p:transition>
        <p:sndAc>
          <p:stSnd>
            <p:snd r:embed="rId2" name="timewarp.wav"/>
          </p:stSnd>
        </p:sndAc>
      </p:transition>
    </mc:Fallback>
  </mc:AlternateContent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88720" y="1188720"/>
            <a:ext cx="9784080" cy="4297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0" y="1645920"/>
            <a:ext cx="85039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053778"/>
                </a:solidFill>
                <a:latin typeface="Aptos"/>
              </a:rPr>
              <a:t>FINISH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743200"/>
            <a:ext cx="8503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E67814"/>
                </a:solidFill>
                <a:latin typeface="Aptos"/>
              </a:rPr>
              <a:t>交代 または 別の形式へ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4206240" y="4343400"/>
            <a:ext cx="3749039" cy="68580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finish.wav"/>
          </p:stSnd>
        </p:sndAc>
      </p:transition>
    </mc:Choice>
    <mc:Fallback>
      <p:transition>
        <p:sndAc>
          <p:stSnd>
            <p:snd r:embed="rId2" name="finish.wav"/>
          </p:stSnd>
        </p:sndAc>
      </p:transition>
    </mc:Fallback>
  </mc:AlternateContent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77240" y="685800"/>
            <a:ext cx="10652760" cy="5440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88720" y="914400"/>
            <a:ext cx="9784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053778"/>
                </a:solidFill>
                <a:latin typeface="Aptos"/>
              </a:rPr>
              <a:t>RANDOM 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508760"/>
            <a:ext cx="9784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E67814"/>
                </a:solidFill>
                <a:latin typeface="Aptos"/>
              </a:rPr>
              <a:t>番号を順番にタップ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132588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1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3337560" y="228600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2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534924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3</a:t>
            </a:r>
            <a:br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7360920" y="228600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4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937260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5</a:t>
            </a:r>
            <a:br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132588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6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3337560" y="379476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7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13" name="Rounded Rectangle 12">
            <a:hlinkClick r:id="rId11" action="ppaction://hlinksldjump"/>
          </p:cNvPr>
          <p:cNvSpPr/>
          <p:nvPr/>
        </p:nvSpPr>
        <p:spPr>
          <a:xfrm>
            <a:off x="534924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8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14" name="Rounded Rectangle 13">
            <a:hlinkClick r:id="rId12" action="ppaction://hlinksldjump"/>
          </p:cNvPr>
          <p:cNvSpPr/>
          <p:nvPr/>
        </p:nvSpPr>
        <p:spPr>
          <a:xfrm>
            <a:off x="7360920" y="379476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9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>
          <a:xfrm>
            <a:off x="937260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10</a:t>
            </a:r>
            <a:br/>
            <a:r>
              <a:rPr sz="2200" b="1">
                <a:solidFill>
                  <a:srgbClr val="FFFFFF"/>
                </a:solidFill>
              </a:rPr>
              <a:t>時制比較</a:t>
            </a:r>
          </a:p>
        </p:txBody>
      </p:sp>
      <p:sp>
        <p:nvSpPr>
          <p:cNvPr id="16" name="Rounded Rectangle 15">
            <a:hlinkClick r:id="rId14" action="ppaction://hlinksldjump"/>
          </p:cNvPr>
          <p:cNvSpPr/>
          <p:nvPr/>
        </p:nvSpPr>
        <p:spPr>
          <a:xfrm>
            <a:off x="4937760" y="5166360"/>
            <a:ext cx="2286000" cy="54864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click.wav"/>
          </p:stSnd>
        </p:sndAc>
      </p:transition>
    </mc:Choice>
    <mc:Fallback>
      <p:transition>
        <p:sndAc>
          <p:stSnd>
            <p:snd r:embed="rId2" name="click.wav"/>
          </p:stSnd>
        </p:sndAc>
      </p:transition>
    </mc:Fallback>
  </mc:AlternateContent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77240" y="685800"/>
            <a:ext cx="10652760" cy="5440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88720" y="914400"/>
            <a:ext cx="9784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053778"/>
                </a:solidFill>
                <a:latin typeface="Aptos"/>
              </a:rPr>
              <a:t>RANDOM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508760"/>
            <a:ext cx="9784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E67814"/>
                </a:solidFill>
                <a:latin typeface="Aptos"/>
              </a:rPr>
              <a:t>番号を順番にタップ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132588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1</a:t>
            </a:r>
            <a:br/>
            <a:r>
              <a:rPr sz="2200" b="1">
                <a:solidFill>
                  <a:srgbClr val="FFFFFF"/>
                </a:solidFill>
              </a:rPr>
              <a:t>時制比較</a:t>
            </a: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3337560" y="228600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2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534924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3</a:t>
            </a:r>
            <a:br/>
            <a:r>
              <a:rPr sz="2200" b="1">
                <a:solidFill>
                  <a:srgbClr val="FFFFFF"/>
                </a:solidFill>
              </a:rPr>
              <a:t>手がかり語</a:t>
            </a: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7360920" y="228600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4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937260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5</a:t>
            </a:r>
            <a:br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132588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6</a:t>
            </a:r>
            <a:br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3337560" y="379476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7</a:t>
            </a:r>
            <a:br/>
            <a:r>
              <a:rPr sz="2200" b="1">
                <a:solidFill>
                  <a:srgbClr val="FFFFFF"/>
                </a:solidFill>
              </a:rPr>
              <a:t>時制・時間イメージ</a:t>
            </a:r>
          </a:p>
        </p:txBody>
      </p:sp>
      <p:sp>
        <p:nvSpPr>
          <p:cNvPr id="13" name="Rounded Rectangle 12">
            <a:hlinkClick r:id="rId11" action="ppaction://hlinksldjump"/>
          </p:cNvPr>
          <p:cNvSpPr/>
          <p:nvPr/>
        </p:nvSpPr>
        <p:spPr>
          <a:xfrm>
            <a:off x="534924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8</a:t>
            </a:r>
            <a:br/>
            <a:r>
              <a:rPr sz="2200" b="1">
                <a:solidFill>
                  <a:srgbClr val="FFFFFF"/>
                </a:solidFill>
              </a:rPr>
              <a:t>穴埋め</a:t>
            </a:r>
          </a:p>
        </p:txBody>
      </p:sp>
      <p:sp>
        <p:nvSpPr>
          <p:cNvPr id="14" name="Rounded Rectangle 13">
            <a:hlinkClick r:id="rId12" action="ppaction://hlinksldjump"/>
          </p:cNvPr>
          <p:cNvSpPr/>
          <p:nvPr/>
        </p:nvSpPr>
        <p:spPr>
          <a:xfrm>
            <a:off x="7360920" y="379476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9</a:t>
            </a:r>
            <a:br/>
            <a:r>
              <a:rPr sz="2200" b="1">
                <a:solidFill>
                  <a:srgbClr val="FFFFFF"/>
                </a:solidFill>
              </a:rPr>
              <a:t>手がかり語</a:t>
            </a: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>
          <a:xfrm>
            <a:off x="937260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10</a:t>
            </a:r>
            <a:br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16" name="Rounded Rectangle 15">
            <a:hlinkClick r:id="rId14" action="ppaction://hlinksldjump"/>
          </p:cNvPr>
          <p:cNvSpPr/>
          <p:nvPr/>
        </p:nvSpPr>
        <p:spPr>
          <a:xfrm>
            <a:off x="4937760" y="5166360"/>
            <a:ext cx="2286000" cy="54864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click.wav"/>
          </p:stSnd>
        </p:sndAc>
      </p:transition>
    </mc:Choice>
    <mc:Fallback>
      <p:transition>
        <p:sndAc>
          <p:stSnd>
            <p:snd r:embed="rId2" name="click.wav"/>
          </p:stSnd>
        </p:sndAc>
      </p:transition>
    </mc:Fallback>
  </mc:AlternateContent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未来的なハイテク交通ハブ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77240" y="685800"/>
            <a:ext cx="10652760" cy="5440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46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88720" y="914400"/>
            <a:ext cx="9784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053778"/>
                </a:solidFill>
                <a:latin typeface="Aptos"/>
              </a:rPr>
              <a:t>RANDOM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508760"/>
            <a:ext cx="9784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E67814"/>
                </a:solidFill>
                <a:latin typeface="Aptos"/>
              </a:rPr>
              <a:t>番号を順番にタップ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132588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1</a:t>
            </a:r>
            <a:br/>
            <a:r>
              <a:rPr sz="2200" b="1">
                <a:solidFill>
                  <a:srgbClr val="FFFFFF"/>
                </a:solidFill>
              </a:rPr>
              <a:t>穴埋め</a:t>
            </a: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3337560" y="228600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2</a:t>
            </a:r>
            <a:br/>
            <a:r>
              <a:rPr sz="2200" b="1">
                <a:solidFill>
                  <a:srgbClr val="FFFFFF"/>
                </a:solidFill>
              </a:rPr>
              <a:t>手がかり語</a:t>
            </a: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534924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3</a:t>
            </a:r>
            <a:br/>
            <a:r>
              <a:rPr sz="2200" b="1">
                <a:solidFill>
                  <a:srgbClr val="FFFFFF"/>
                </a:solidFill>
              </a:rPr>
              <a:t>時制比較</a:t>
            </a: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7360920" y="228600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4</a:t>
            </a:r>
            <a:br/>
            <a:r>
              <a:rPr sz="2200" b="1">
                <a:solidFill>
                  <a:srgbClr val="FFFFFF"/>
                </a:solidFill>
              </a:rPr>
              <a:t>穴埋め</a:t>
            </a: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9372600" y="228600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5</a:t>
            </a:r>
            <a:br/>
            <a:r>
              <a:rPr sz="2200" b="1">
                <a:solidFill>
                  <a:srgbClr val="FFFFFF"/>
                </a:solidFill>
              </a:rPr>
              <a:t>並び替え</a:t>
            </a: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132588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6</a:t>
            </a:r>
            <a:br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3337560" y="379476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7</a:t>
            </a:r>
            <a:br/>
            <a:r>
              <a:rPr sz="2200" b="1">
                <a:solidFill>
                  <a:srgbClr val="FFFFFF"/>
                </a:solidFill>
              </a:rPr>
              <a:t>日本語→英文</a:t>
            </a:r>
          </a:p>
        </p:txBody>
      </p:sp>
      <p:sp>
        <p:nvSpPr>
          <p:cNvPr id="13" name="Rounded Rectangle 12">
            <a:hlinkClick r:id="rId11" action="ppaction://hlinksldjump"/>
          </p:cNvPr>
          <p:cNvSpPr/>
          <p:nvPr/>
        </p:nvSpPr>
        <p:spPr>
          <a:xfrm>
            <a:off x="534924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8</a:t>
            </a:r>
            <a:br/>
            <a:r>
              <a:rPr sz="2200" b="1">
                <a:solidFill>
                  <a:srgbClr val="FFFFFF"/>
                </a:solidFill>
              </a:rPr>
              <a:t>並び替え</a:t>
            </a:r>
          </a:p>
        </p:txBody>
      </p:sp>
      <p:sp>
        <p:nvSpPr>
          <p:cNvPr id="14" name="Rounded Rectangle 13">
            <a:hlinkClick r:id="rId12" action="ppaction://hlinksldjump"/>
          </p:cNvPr>
          <p:cNvSpPr/>
          <p:nvPr/>
        </p:nvSpPr>
        <p:spPr>
          <a:xfrm>
            <a:off x="7360920" y="3794760"/>
            <a:ext cx="1691640" cy="1051560"/>
          </a:xfrm>
          <a:prstGeom prst="roundRect">
            <a:avLst/>
          </a:prstGeom>
          <a:solidFill>
            <a:srgbClr val="0A69C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9</a:t>
            </a:r>
            <a:br/>
            <a:r>
              <a:rPr sz="2200" b="1">
                <a:solidFill>
                  <a:srgbClr val="FFFFFF"/>
                </a:solidFill>
              </a:rPr>
              <a:t>時制比較</a:t>
            </a: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>
          <a:xfrm>
            <a:off x="9372600" y="3794760"/>
            <a:ext cx="1691640" cy="1051560"/>
          </a:xfrm>
          <a:prstGeom prst="roundRect">
            <a:avLst/>
          </a:prstGeom>
          <a:solidFill>
            <a:srgbClr val="EB7D1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10</a:t>
            </a:r>
            <a:br/>
            <a:r>
              <a:rPr sz="2200" b="1">
                <a:solidFill>
                  <a:srgbClr val="FFFFFF"/>
                </a:solidFill>
              </a:rPr>
              <a:t>穴埋め</a:t>
            </a:r>
          </a:p>
        </p:txBody>
      </p:sp>
      <p:sp>
        <p:nvSpPr>
          <p:cNvPr id="16" name="Rounded Rectangle 15">
            <a:hlinkClick r:id="rId14" action="ppaction://hlinksldjump"/>
          </p:cNvPr>
          <p:cNvSpPr/>
          <p:nvPr/>
        </p:nvSpPr>
        <p:spPr>
          <a:xfrm>
            <a:off x="4937760" y="5166360"/>
            <a:ext cx="2286000" cy="548640"/>
          </a:xfrm>
          <a:prstGeom prst="roundRect">
            <a:avLst/>
          </a:prstGeom>
          <a:solidFill>
            <a:srgbClr val="8246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sndAc>
          <p:stSnd>
            <p:snd r:embed="rId2" name="click.wav"/>
          </p:stSnd>
        </p:sndAc>
      </p:transition>
    </mc:Choice>
    <mc:Fallback>
      <p:transition>
        <p:sndAc>
          <p:stSnd>
            <p:snd r:embed="rId2" name="click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5990</Words>
  <Application>Microsoft Office PowerPoint</Application>
  <PresentationFormat>ワイド画面</PresentationFormat>
  <Paragraphs>2715</Paragraphs>
  <Slides>312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312</vt:i4>
      </vt:variant>
    </vt:vector>
  </HeadingPairs>
  <TitlesOfParts>
    <vt:vector size="317" baseType="lpstr">
      <vt:lpstr>Aharoni</vt:lpstr>
      <vt:lpstr>Aptos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Kento Inagaki</cp:lastModifiedBy>
  <cp:revision>2</cp:revision>
  <dcterms:created xsi:type="dcterms:W3CDTF">2013-01-27T09:14:16Z</dcterms:created>
  <dcterms:modified xsi:type="dcterms:W3CDTF">2026-06-13T06:56:02Z</dcterms:modified>
  <cp:category/>
</cp:coreProperties>
</file>