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media1.mp3" ContentType="audio/mpeg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9" autoAdjust="0"/>
    <p:restoredTop sz="94660"/>
  </p:normalViewPr>
  <p:slideViewPr>
    <p:cSldViewPr snapToGrid="0">
      <p:cViewPr varScale="1">
        <p:scale>
          <a:sx n="65" d="100"/>
          <a:sy n="65" d="100"/>
        </p:scale>
        <p:origin x="6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E3B124-2FC0-C54B-A98A-684AFF6D7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392844B-2744-C484-5A69-42791A4455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84864F-23CA-B944-C8C2-D85F67A09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CDED-4114-412A-8A90-38BA6E46620F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CB4979C-6FA3-1A2B-D210-029DAD057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656F35-6B95-C884-B6B9-5F77C22FD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D7DD-E484-43F0-80FE-2F4250B6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6047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A82B5D-D155-72E2-3F8C-94615830C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46796D-C26A-ECD3-6D65-F9A2CCAAF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AB194C-D3ED-C919-6592-3231B0117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CDED-4114-412A-8A90-38BA6E46620F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069E74-1C9A-A78C-4288-03AE6A5DB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D8E5A8-496A-9143-29C3-41C50C0B7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D7DD-E484-43F0-80FE-2F4250B6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3099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A655CF-D30A-3C27-D110-61D23BCDC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5A90BB0-7717-91FE-190D-3CE726301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675025-0F10-FB51-CE78-25828D7CE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CDED-4114-412A-8A90-38BA6E46620F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53D9E3-9000-7817-05F7-A4E5435C6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EC058C-DEFB-1986-7CF5-B4E2D46BA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D7DD-E484-43F0-80FE-2F4250B6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7776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43DF58-759C-87AC-C435-D66377CC3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045200-158D-2B86-27E6-02BF573873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DA67407-3C9B-D6D2-294C-98CB42B39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E381F6A-729B-6EF8-6702-7DEED2B4F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CDED-4114-412A-8A90-38BA6E46620F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BA2CD0C-BD86-1B87-934B-A8213EC2F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ED44DF3-358F-CDC7-6E18-0B5CD3E64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D7DD-E484-43F0-80FE-2F4250B6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880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459479-CF0A-3223-3DE4-77D36878A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8E8AC03-B56A-0362-D783-00F83B4B6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5968A83-016F-BB32-48EA-5488834EF6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D626455-38FB-C391-624C-C15CC1895C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46C256B-4FFF-5567-55FE-7A620B7DDD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FE1AA22-9988-6267-9CF4-3DBF16F2A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CDED-4114-412A-8A90-38BA6E46620F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DACAFFF-88AF-48FB-7BD5-77C09D33B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39C3019-65B7-6050-928C-AC4722CED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D7DD-E484-43F0-80FE-2F4250B6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9107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D1B970-9719-FF08-4FC6-0BF0A0463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010A2BB-61CC-4E5E-F62B-959022371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CDED-4114-412A-8A90-38BA6E46620F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FB75A76-31BD-5F58-AF21-07E4F9E26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8D95347-B719-6D90-9EA4-27F4E3708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D7DD-E484-43F0-80FE-2F4250B6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791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BAD940D-0A90-AC70-D954-80F9B8849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CDED-4114-412A-8A90-38BA6E46620F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5826ACC-C1C9-F182-335B-7323581E3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87223BF-0ADE-60D3-13B1-7E722BC61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D7DD-E484-43F0-80FE-2F4250B6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903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C024A4-2E6B-B17E-BC13-1C6BDAB1C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5F3594-EFC8-30BB-6650-44DA33460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312EC3F-DB5B-0726-3F87-F9E5C32E4E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ADFB40C-EBBE-4EC8-77D5-6E4B31F4E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CDED-4114-412A-8A90-38BA6E46620F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C05651E-87A7-18E7-A9DE-86B1F291E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4E872E8-CD56-4492-B395-1053DAC54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D7DD-E484-43F0-80FE-2F4250B6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685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F46D5D-8039-06AB-9356-4DADB6BC1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C025F36-AB9C-D73F-C6A3-083B58C914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2A0694E-94E1-B2CF-E2B7-FE0A56755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41D3033-3CB7-C9D0-35E9-70A4A3D43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CDED-4114-412A-8A90-38BA6E46620F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C72360C-2581-24C5-C349-0A7023C11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6CCA1B-7A87-489B-F7FE-A607398FA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D7DD-E484-43F0-80FE-2F4250B6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567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F4287E-9A37-405B-1EF9-D1C7A8094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AA4E4A4-153D-9F5A-DD02-15C7F29DCC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5B5A42-4C23-6760-749D-8738148AE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CDED-4114-412A-8A90-38BA6E46620F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AD901D-957C-EB4E-25DB-A717C15AC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C50EA5-CBA3-2E4A-6776-1A36013F0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D7DD-E484-43F0-80FE-2F4250B6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1782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2309C0A-FD12-43C8-2040-8653A49148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BD7E82B-9C56-90B3-F94F-B20CFA3686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5C0A05-1D7A-7B7A-5F35-4A10779E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CDED-4114-412A-8A90-38BA6E46620F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2CF02D2-E4D4-E9ED-228F-4028A4836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54C148-0D85-5952-76D6-126211D41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BD7DD-E484-43F0-80FE-2F4250B6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3895266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CF19D38-1028-27A3-F53D-0DF94D893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19CAF49-25DF-8D48-FF26-98D45E156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E5ABD0-F0DF-B303-D127-9E8E4E19AF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CCDED-4114-412A-8A90-38BA6E46620F}" type="datetimeFigureOut">
              <a:rPr kumimoji="1" lang="ja-JP" altLang="en-US" smtClean="0"/>
              <a:t>2024/10/4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310BCA-4E4A-051D-7CF3-CF13D6165D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E62606F-5482-CA59-B777-22D84332C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BD7DD-E484-43F0-80FE-2F4250B6CA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334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4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5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6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17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9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20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21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2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5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7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8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9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0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1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2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3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4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5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6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7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8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9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0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1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2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3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4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5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6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7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8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9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0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1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2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ntan_cover_orig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61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4960374" y="1591842"/>
            <a:ext cx="2723535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700" dirty="0">
                <a:latin typeface="Comic Sans MS" panose="030F0702030302020204" pitchFamily="66" charset="0"/>
              </a:rPr>
              <a:t>I</a:t>
            </a:r>
            <a:endParaRPr kumimoji="1" lang="ja-JP" altLang="en-US" sz="287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１</a:t>
            </a: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25A81A9-2A41-48E1-9590-927F0974C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6411" y="2213826"/>
            <a:ext cx="3041374" cy="304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2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2735291" y="1482601"/>
            <a:ext cx="7434826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700" dirty="0">
                <a:latin typeface="Comic Sans MS" panose="030F0702030302020204" pitchFamily="66" charset="0"/>
              </a:rPr>
              <a:t>You</a:t>
            </a:r>
            <a:endParaRPr kumimoji="1" lang="ja-JP" altLang="en-US" sz="287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２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25A81A9-2A41-48E1-9590-927F0974C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13" y="2213825"/>
            <a:ext cx="3041374" cy="304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49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3837790" y="1764873"/>
            <a:ext cx="5402826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700" dirty="0">
                <a:latin typeface="Comic Sans MS" panose="030F0702030302020204" pitchFamily="66" charset="0"/>
              </a:rPr>
              <a:t>He</a:t>
            </a:r>
            <a:endParaRPr kumimoji="1" lang="ja-JP" altLang="en-US" sz="287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３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838DE26-4E98-42E3-B08E-3044C2F66A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576" y="1978641"/>
            <a:ext cx="3516847" cy="351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40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2338472" y="1591839"/>
            <a:ext cx="7536426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700" dirty="0">
                <a:latin typeface="Comic Sans MS" panose="030F0702030302020204" pitchFamily="66" charset="0"/>
              </a:rPr>
              <a:t>She</a:t>
            </a:r>
            <a:endParaRPr kumimoji="1" lang="ja-JP" altLang="en-US" sz="287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４</a:t>
            </a: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838DE26-4E98-42E3-B08E-3044C2F66A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576" y="2411844"/>
            <a:ext cx="3516847" cy="351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84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2878394" y="1764873"/>
            <a:ext cx="6435211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700" dirty="0">
                <a:latin typeface="Comic Sans MS" panose="030F0702030302020204" pitchFamily="66" charset="0"/>
              </a:rPr>
              <a:t>We </a:t>
            </a:r>
            <a:endParaRPr kumimoji="1" lang="ja-JP" altLang="en-US" sz="287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５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25A81A9-2A41-48E1-9590-927F0974C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12" y="2496097"/>
            <a:ext cx="3041374" cy="304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23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1658374" y="1591839"/>
            <a:ext cx="10762226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700" dirty="0">
                <a:latin typeface="Comic Sans MS" panose="030F0702030302020204" pitchFamily="66" charset="0"/>
              </a:rPr>
              <a:t>They</a:t>
            </a:r>
            <a:endParaRPr kumimoji="1" lang="ja-JP" altLang="en-US" sz="287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６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25A81A9-2A41-48E1-9590-927F0974C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5211" y="2411844"/>
            <a:ext cx="3041374" cy="304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06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650667" y="2607696"/>
            <a:ext cx="1089066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 err="1">
                <a:latin typeface="Comic Sans MS" panose="030F0702030302020204" pitchFamily="66" charset="0"/>
              </a:rPr>
              <a:t>Mr.Inagaki</a:t>
            </a:r>
            <a:endParaRPr kumimoji="1" lang="ja-JP" altLang="en-US" sz="166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７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838DE26-4E98-42E3-B08E-3044C2F66A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3668" y="2172711"/>
            <a:ext cx="3516847" cy="351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05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786582" y="2684847"/>
            <a:ext cx="110416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Comic Sans MS" panose="030F0702030302020204" pitchFamily="66" charset="0"/>
              </a:rPr>
              <a:t>My friend</a:t>
            </a:r>
            <a:endParaRPr kumimoji="1" lang="ja-JP" altLang="en-US" sz="166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８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838DE26-4E98-42E3-B08E-3044C2F66A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576" y="2211549"/>
            <a:ext cx="3516847" cy="351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2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786582" y="2684847"/>
            <a:ext cx="110416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Comic Sans MS" panose="030F0702030302020204" pitchFamily="66" charset="0"/>
              </a:rPr>
              <a:t>My friends</a:t>
            </a:r>
            <a:endParaRPr kumimoji="1" lang="ja-JP" altLang="en-US" sz="166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９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B6D172D-8782-91B2-9552-9FE61E4747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13" y="2411844"/>
            <a:ext cx="3041374" cy="304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2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4996554" y="2787588"/>
            <a:ext cx="269635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Comic Sans MS" panose="030F0702030302020204" pitchFamily="66" charset="0"/>
              </a:rPr>
              <a:t>It</a:t>
            </a:r>
            <a:endParaRPr kumimoji="1" lang="ja-JP" altLang="en-US" sz="166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108309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10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39B6C0B-6A76-72E6-6EB5-02C63D8F0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576" y="2211549"/>
            <a:ext cx="3516847" cy="351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64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1325366" y="2586860"/>
            <a:ext cx="1007653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Comic Sans MS" panose="030F0702030302020204" pitchFamily="66" charset="0"/>
              </a:rPr>
              <a:t>You and I</a:t>
            </a:r>
            <a:endParaRPr kumimoji="1" lang="ja-JP" altLang="en-US" sz="166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10009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11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FEE1438-A5D8-C6FD-4CFE-EDE3B52E4E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13" y="2411844"/>
            <a:ext cx="3041374" cy="304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75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678554" y="2607696"/>
            <a:ext cx="1098004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Comic Sans MS" panose="030F0702030302020204" pitchFamily="66" charset="0"/>
              </a:rPr>
              <a:t>Our school</a:t>
            </a:r>
            <a:endParaRPr kumimoji="1" lang="ja-JP" altLang="en-US" sz="166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108309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12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39B6C0B-6A76-72E6-6EB5-02C63D8F0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576" y="2172711"/>
            <a:ext cx="3516847" cy="351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90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1592954" y="2452698"/>
            <a:ext cx="943064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Comic Sans MS" panose="030F0702030302020204" pitchFamily="66" charset="0"/>
              </a:rPr>
              <a:t>Shizuoka</a:t>
            </a:r>
            <a:endParaRPr kumimoji="1" lang="ja-JP" altLang="en-US" sz="166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1083094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13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39B6C0B-6A76-72E6-6EB5-02C63D8F0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576" y="1978641"/>
            <a:ext cx="3516847" cy="351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6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2329476" y="2611643"/>
            <a:ext cx="858495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600" dirty="0">
                <a:latin typeface="Comic Sans MS" panose="030F0702030302020204" pitchFamily="66" charset="0"/>
              </a:rPr>
              <a:t>Takuya</a:t>
            </a:r>
            <a:endParaRPr kumimoji="1" lang="ja-JP" altLang="en-US" sz="166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10009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14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AF27367-80D3-1439-422F-36A0CCFBAA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576" y="2176658"/>
            <a:ext cx="3516847" cy="351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37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1211094" y="2827086"/>
            <a:ext cx="104475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800" dirty="0">
                <a:latin typeface="Comic Sans MS" panose="030F0702030302020204" pitchFamily="66" charset="0"/>
              </a:rPr>
              <a:t>Our coaches</a:t>
            </a:r>
            <a:endParaRPr kumimoji="1" lang="ja-JP" altLang="en-US" sz="138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10009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15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FEE1438-A5D8-C6FD-4CFE-EDE3B52E4E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13" y="2411844"/>
            <a:ext cx="3041374" cy="304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9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1325366" y="2607696"/>
            <a:ext cx="104475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Comic Sans MS" panose="030F0702030302020204" pitchFamily="66" charset="0"/>
              </a:rPr>
              <a:t>Those men</a:t>
            </a:r>
            <a:endParaRPr kumimoji="1" lang="ja-JP" altLang="en-US" sz="138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10009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16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EFEE1438-A5D8-C6FD-4CFE-EDE3B52E4E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13" y="2411844"/>
            <a:ext cx="3041374" cy="304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22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3037434" y="2629069"/>
            <a:ext cx="791591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Comic Sans MS" panose="030F0702030302020204" pitchFamily="66" charset="0"/>
              </a:rPr>
              <a:t>Shizue</a:t>
            </a:r>
            <a:endParaRPr kumimoji="1" lang="ja-JP" altLang="en-US" sz="138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10009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17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CA5274E-C7A5-C71A-8591-393E0B60E0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576" y="2176658"/>
            <a:ext cx="3516847" cy="351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16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2138043" y="2827085"/>
            <a:ext cx="791591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800" dirty="0">
                <a:latin typeface="Comic Sans MS" panose="030F0702030302020204" pitchFamily="66" charset="0"/>
              </a:rPr>
              <a:t>The car</a:t>
            </a:r>
            <a:endParaRPr kumimoji="1" lang="ja-JP" altLang="en-US" sz="138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10009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18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CA5274E-C7A5-C71A-8591-393E0B60E0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576" y="2176658"/>
            <a:ext cx="3516847" cy="351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43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2138043" y="2827085"/>
            <a:ext cx="791591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800" dirty="0">
                <a:latin typeface="Comic Sans MS" panose="030F0702030302020204" pitchFamily="66" charset="0"/>
              </a:rPr>
              <a:t>This dog</a:t>
            </a:r>
            <a:endParaRPr kumimoji="1" lang="ja-JP" altLang="en-US" sz="138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10009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19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CA5274E-C7A5-C71A-8591-393E0B60E0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2478" y="2176656"/>
            <a:ext cx="3516847" cy="351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8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Level.1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次の単語が主語の時、動詞に三単現のｓはつきま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kumimoji="1"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すか？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1320920" y="2827083"/>
            <a:ext cx="101020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800" dirty="0">
                <a:latin typeface="Comic Sans MS" panose="030F0702030302020204" pitchFamily="66" charset="0"/>
              </a:rPr>
              <a:t>These dogs</a:t>
            </a:r>
            <a:endParaRPr kumimoji="1" lang="ja-JP" altLang="en-US" sz="13800" dirty="0"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146338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20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2004991-70B9-BF71-F417-6BD56C175D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13" y="2411844"/>
            <a:ext cx="3041374" cy="304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6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Level.2 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主語に合わせて、必要があれば、動詞の形を変化　　　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させなさい。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2482480" y="2864790"/>
            <a:ext cx="37750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dirty="0">
                <a:solidFill>
                  <a:srgbClr val="FF0000"/>
                </a:solidFill>
                <a:latin typeface="Comic Sans MS" panose="030F0702030302020204" pitchFamily="66" charset="0"/>
              </a:rPr>
              <a:t>play</a:t>
            </a:r>
            <a:endParaRPr kumimoji="1" lang="ja-JP" altLang="en-US" sz="115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１</a:t>
            </a: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1104979" y="2942227"/>
            <a:ext cx="9242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>
                <a:latin typeface="Comic Sans MS" panose="030F0702030302020204" pitchFamily="66" charset="0"/>
              </a:rPr>
              <a:t>I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8C8200E-A6C8-D548-6846-AFB0B566F3C6}"/>
              </a:ext>
            </a:extLst>
          </p:cNvPr>
          <p:cNvSpPr txBox="1"/>
          <p:nvPr/>
        </p:nvSpPr>
        <p:spPr>
          <a:xfrm>
            <a:off x="5732834" y="2942227"/>
            <a:ext cx="535418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Comic Sans MS" panose="030F0702030302020204" pitchFamily="66" charset="0"/>
              </a:rPr>
              <a:t>soccer.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2482480" y="2863217"/>
            <a:ext cx="37750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dirty="0">
                <a:solidFill>
                  <a:srgbClr val="FF0000"/>
                </a:solidFill>
                <a:latin typeface="Comic Sans MS" panose="030F0702030302020204" pitchFamily="66" charset="0"/>
              </a:rPr>
              <a:t>play</a:t>
            </a:r>
            <a:endParaRPr kumimoji="1" lang="ja-JP" altLang="en-US" sz="115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23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Level.2 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主語に合わせて、必要があれば、動詞の形を変化　　　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させなさい。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3162728" y="3156235"/>
            <a:ext cx="37750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dirty="0">
                <a:solidFill>
                  <a:srgbClr val="FF0000"/>
                </a:solidFill>
                <a:latin typeface="Comic Sans MS" panose="030F0702030302020204" pitchFamily="66" charset="0"/>
              </a:rPr>
              <a:t>play</a:t>
            </a:r>
            <a:endParaRPr kumimoji="1" lang="ja-JP" altLang="en-US" sz="115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２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786582" y="3156235"/>
            <a:ext cx="229970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Comic Sans MS" panose="030F0702030302020204" pitchFamily="66" charset="0"/>
              </a:rPr>
              <a:t>He</a:t>
            </a:r>
            <a:r>
              <a:rPr kumimoji="1" lang="en-US" altLang="ja-JP" sz="11500" dirty="0">
                <a:latin typeface="Comic Sans MS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8C8200E-A6C8-D548-6846-AFB0B566F3C6}"/>
              </a:ext>
            </a:extLst>
          </p:cNvPr>
          <p:cNvSpPr txBox="1"/>
          <p:nvPr/>
        </p:nvSpPr>
        <p:spPr>
          <a:xfrm>
            <a:off x="6837813" y="3189968"/>
            <a:ext cx="535418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Comic Sans MS" panose="030F0702030302020204" pitchFamily="66" charset="0"/>
              </a:rPr>
              <a:t>soccer.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3162728" y="3163261"/>
            <a:ext cx="37750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dirty="0">
                <a:solidFill>
                  <a:srgbClr val="FF0000"/>
                </a:solidFill>
                <a:latin typeface="Comic Sans MS" panose="030F0702030302020204" pitchFamily="66" charset="0"/>
              </a:rPr>
              <a:t>plays</a:t>
            </a:r>
            <a:endParaRPr kumimoji="1" lang="ja-JP" altLang="en-US" sz="115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39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Level.2 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主語に合わせて、必要があれば、動詞の形を変化　　　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させなさい。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3062749" y="3285334"/>
            <a:ext cx="37750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800" dirty="0">
                <a:solidFill>
                  <a:srgbClr val="FF0000"/>
                </a:solidFill>
                <a:latin typeface="Comic Sans MS" panose="030F0702030302020204" pitchFamily="66" charset="0"/>
              </a:rPr>
              <a:t>speak</a:t>
            </a:r>
            <a:endParaRPr kumimoji="1" lang="ja-JP" altLang="en-US" sz="8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３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547828" y="2982219"/>
            <a:ext cx="296829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800" dirty="0">
                <a:latin typeface="Comic Sans MS" panose="030F0702030302020204" pitchFamily="66" charset="0"/>
              </a:rPr>
              <a:t>You</a:t>
            </a:r>
            <a:r>
              <a:rPr kumimoji="1" lang="en-US" altLang="ja-JP" sz="11500" dirty="0">
                <a:latin typeface="Comic Sans MS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8C8200E-A6C8-D548-6846-AFB0B566F3C6}"/>
              </a:ext>
            </a:extLst>
          </p:cNvPr>
          <p:cNvSpPr txBox="1"/>
          <p:nvPr/>
        </p:nvSpPr>
        <p:spPr>
          <a:xfrm>
            <a:off x="6779448" y="3248333"/>
            <a:ext cx="53541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800" dirty="0">
                <a:latin typeface="Comic Sans MS" panose="030F0702030302020204" pitchFamily="66" charset="0"/>
              </a:rPr>
              <a:t>Japanese.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3062749" y="3286289"/>
            <a:ext cx="37750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800" dirty="0">
                <a:solidFill>
                  <a:srgbClr val="FF0000"/>
                </a:solidFill>
                <a:latin typeface="Comic Sans MS" panose="030F0702030302020204" pitchFamily="66" charset="0"/>
              </a:rPr>
              <a:t>speak</a:t>
            </a:r>
            <a:endParaRPr kumimoji="1" lang="ja-JP" altLang="en-US" sz="8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37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Level.2 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主語に合わせて、必要があれば、動詞の形を変化　　　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させなさい。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3062749" y="3285334"/>
            <a:ext cx="37750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800" dirty="0">
                <a:solidFill>
                  <a:srgbClr val="FF0000"/>
                </a:solidFill>
                <a:latin typeface="Comic Sans MS" panose="030F0702030302020204" pitchFamily="66" charset="0"/>
              </a:rPr>
              <a:t>speak</a:t>
            </a:r>
            <a:endParaRPr kumimoji="1" lang="ja-JP" altLang="en-US" sz="8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４</a:t>
            </a: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547828" y="2982219"/>
            <a:ext cx="296829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800" dirty="0">
                <a:latin typeface="Comic Sans MS" panose="030F0702030302020204" pitchFamily="66" charset="0"/>
              </a:rPr>
              <a:t>She</a:t>
            </a:r>
            <a:r>
              <a:rPr kumimoji="1" lang="en-US" altLang="ja-JP" sz="11500" dirty="0">
                <a:latin typeface="Comic Sans MS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8C8200E-A6C8-D548-6846-AFB0B566F3C6}"/>
              </a:ext>
            </a:extLst>
          </p:cNvPr>
          <p:cNvSpPr txBox="1"/>
          <p:nvPr/>
        </p:nvSpPr>
        <p:spPr>
          <a:xfrm>
            <a:off x="6779448" y="3248333"/>
            <a:ext cx="53541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800" dirty="0">
                <a:latin typeface="Comic Sans MS" panose="030F0702030302020204" pitchFamily="66" charset="0"/>
              </a:rPr>
              <a:t>Japanese.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3062749" y="3286289"/>
            <a:ext cx="37750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800" dirty="0">
                <a:solidFill>
                  <a:srgbClr val="FF0000"/>
                </a:solidFill>
                <a:latin typeface="Comic Sans MS" panose="030F0702030302020204" pitchFamily="66" charset="0"/>
              </a:rPr>
              <a:t>speak</a:t>
            </a:r>
            <a:r>
              <a:rPr kumimoji="1" lang="en-US" altLang="ja-JP" sz="8800" dirty="0">
                <a:solidFill>
                  <a:srgbClr val="FF0000"/>
                </a:solidFill>
                <a:latin typeface="Comic Sans MS" panose="030F0702030302020204" pitchFamily="66" charset="0"/>
              </a:rPr>
              <a:t>s</a:t>
            </a:r>
            <a:endParaRPr kumimoji="1" lang="ja-JP" altLang="en-US" sz="8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02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Level.2 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主語に合わせて、必要があれば、動詞の形を変化　　　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させなさい。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4405533" y="3767350"/>
            <a:ext cx="3775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live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５</a:t>
            </a: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1248698" y="3116678"/>
            <a:ext cx="37750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latin typeface="Comic Sans MS" panose="030F0702030302020204" pitchFamily="66" charset="0"/>
              </a:rPr>
              <a:t>Takuya</a:t>
            </a:r>
            <a:r>
              <a:rPr kumimoji="1" lang="en-US" altLang="ja-JP" sz="11500" dirty="0">
                <a:latin typeface="Comic Sans MS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8C8200E-A6C8-D548-6846-AFB0B566F3C6}"/>
              </a:ext>
            </a:extLst>
          </p:cNvPr>
          <p:cNvSpPr txBox="1"/>
          <p:nvPr/>
        </p:nvSpPr>
        <p:spPr>
          <a:xfrm>
            <a:off x="6514263" y="3731146"/>
            <a:ext cx="4368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in Cebu.</a:t>
            </a:r>
            <a:endParaRPr kumimoji="1" lang="ja-JP" altLang="en-US" sz="66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4422477" y="3763951"/>
            <a:ext cx="3775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live</a:t>
            </a:r>
            <a:r>
              <a:rPr kumimoji="1"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49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Level.2 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主語に合わせて、必要があれば、動詞の形を変化　　　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させなさい。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4626731" y="3766087"/>
            <a:ext cx="3775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cook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６</a:t>
            </a: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1309287" y="3192790"/>
            <a:ext cx="37750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You can</a:t>
            </a:r>
            <a:r>
              <a:rPr kumimoji="1" lang="en-US" altLang="ja-JP" sz="11500" dirty="0">
                <a:latin typeface="Comic Sans MS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8C8200E-A6C8-D548-6846-AFB0B566F3C6}"/>
              </a:ext>
            </a:extLst>
          </p:cNvPr>
          <p:cNvSpPr txBox="1"/>
          <p:nvPr/>
        </p:nvSpPr>
        <p:spPr>
          <a:xfrm>
            <a:off x="6767182" y="3766087"/>
            <a:ext cx="4368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well.</a:t>
            </a:r>
            <a:endParaRPr kumimoji="1" lang="ja-JP" altLang="en-US" sz="66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4622103" y="3764846"/>
            <a:ext cx="3775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cook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56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Level.2 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主語に合わせて、必要があれば、動詞の形を変化　　　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させなさい。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4626731" y="3641218"/>
            <a:ext cx="3775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like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７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1649755" y="3012035"/>
            <a:ext cx="377506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I don’t </a:t>
            </a:r>
            <a:r>
              <a:rPr kumimoji="1" lang="en-US" altLang="ja-JP" sz="11500" dirty="0">
                <a:latin typeface="Comic Sans MS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8C8200E-A6C8-D548-6846-AFB0B566F3C6}"/>
              </a:ext>
            </a:extLst>
          </p:cNvPr>
          <p:cNvSpPr txBox="1"/>
          <p:nvPr/>
        </p:nvSpPr>
        <p:spPr>
          <a:xfrm>
            <a:off x="6358623" y="3571534"/>
            <a:ext cx="4368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s</a:t>
            </a:r>
            <a:r>
              <a:rPr kumimoji="1" lang="en-US" altLang="ja-JP" sz="6600" dirty="0">
                <a:latin typeface="Comic Sans MS" panose="030F0702030302020204" pitchFamily="66" charset="0"/>
              </a:rPr>
              <a:t>tudying.</a:t>
            </a:r>
            <a:endParaRPr kumimoji="1" lang="ja-JP" altLang="en-US" sz="66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4626731" y="3641218"/>
            <a:ext cx="3775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like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95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Level.2 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主語に合わせて、必要があれば、動詞の形を変化　　　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させなさい。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4626731" y="3641218"/>
            <a:ext cx="3775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like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８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324466" y="3031490"/>
            <a:ext cx="515960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He doesn’t </a:t>
            </a:r>
            <a:r>
              <a:rPr kumimoji="1" lang="en-US" altLang="ja-JP" sz="11500" dirty="0">
                <a:latin typeface="Comic Sans MS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8C8200E-A6C8-D548-6846-AFB0B566F3C6}"/>
              </a:ext>
            </a:extLst>
          </p:cNvPr>
          <p:cNvSpPr txBox="1"/>
          <p:nvPr/>
        </p:nvSpPr>
        <p:spPr>
          <a:xfrm>
            <a:off x="6358623" y="3571534"/>
            <a:ext cx="43684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s</a:t>
            </a:r>
            <a:r>
              <a:rPr kumimoji="1" lang="en-US" altLang="ja-JP" sz="6600" dirty="0">
                <a:latin typeface="Comic Sans MS" panose="030F0702030302020204" pitchFamily="66" charset="0"/>
              </a:rPr>
              <a:t>tudying.</a:t>
            </a:r>
            <a:endParaRPr kumimoji="1" lang="ja-JP" altLang="en-US" sz="66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4626731" y="3652537"/>
            <a:ext cx="3775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like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Level.2 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主語に合わせて、必要があれば、動詞の形を変化　　　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させなさい。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3326495" y="3637690"/>
            <a:ext cx="3775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eat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９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324467" y="3031490"/>
            <a:ext cx="327207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My dog </a:t>
            </a:r>
            <a:r>
              <a:rPr kumimoji="1" lang="en-US" altLang="ja-JP" sz="11500" dirty="0">
                <a:latin typeface="Comic Sans MS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8C8200E-A6C8-D548-6846-AFB0B566F3C6}"/>
              </a:ext>
            </a:extLst>
          </p:cNvPr>
          <p:cNvSpPr txBox="1"/>
          <p:nvPr/>
        </p:nvSpPr>
        <p:spPr>
          <a:xfrm>
            <a:off x="5214027" y="3595832"/>
            <a:ext cx="69779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an egg every day</a:t>
            </a:r>
            <a:r>
              <a:rPr kumimoji="1" lang="en-US" altLang="ja-JP" sz="6600" dirty="0">
                <a:latin typeface="Comic Sans MS" panose="030F0702030302020204" pitchFamily="66" charset="0"/>
              </a:rPr>
              <a:t>.</a:t>
            </a:r>
            <a:endParaRPr kumimoji="1" lang="ja-JP" altLang="en-US" sz="66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3326495" y="3661223"/>
            <a:ext cx="3775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eats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01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Level.2 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主語に合わせて、必要があれば、動詞の形を変化　　　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させなさい。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4668912" y="3429000"/>
            <a:ext cx="3775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like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6" y="1396181"/>
            <a:ext cx="924232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10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1598891" y="2881681"/>
            <a:ext cx="327207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Do you </a:t>
            </a:r>
            <a:r>
              <a:rPr kumimoji="1" lang="en-US" altLang="ja-JP" sz="11500" dirty="0">
                <a:latin typeface="Comic Sans MS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8C8200E-A6C8-D548-6846-AFB0B566F3C6}"/>
              </a:ext>
            </a:extLst>
          </p:cNvPr>
          <p:cNvSpPr txBox="1"/>
          <p:nvPr/>
        </p:nvSpPr>
        <p:spPr>
          <a:xfrm>
            <a:off x="6673548" y="3429000"/>
            <a:ext cx="34630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n</a:t>
            </a:r>
            <a:r>
              <a:rPr kumimoji="1" lang="en-US" altLang="ja-JP" sz="6600" dirty="0">
                <a:latin typeface="Comic Sans MS" panose="030F0702030302020204" pitchFamily="66" charset="0"/>
              </a:rPr>
              <a:t>atto?</a:t>
            </a:r>
            <a:endParaRPr kumimoji="1" lang="ja-JP" altLang="en-US" sz="66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4661412" y="3429000"/>
            <a:ext cx="3775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like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00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Level.2 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主語に合わせて、必要があれば、動詞の形を変化　　　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　</a:t>
            </a:r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させなさい。</a:t>
            </a:r>
            <a:endParaRPr kumimoji="1" lang="en-US" altLang="ja-JP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C7DA39-56FF-F7DD-CEC1-EC185353A8EB}"/>
              </a:ext>
            </a:extLst>
          </p:cNvPr>
          <p:cNvSpPr txBox="1"/>
          <p:nvPr/>
        </p:nvSpPr>
        <p:spPr>
          <a:xfrm>
            <a:off x="4668912" y="3429000"/>
            <a:ext cx="3775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like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1274425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11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1205868" y="2806040"/>
            <a:ext cx="37750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Does he </a:t>
            </a:r>
            <a:r>
              <a:rPr kumimoji="1" lang="en-US" altLang="ja-JP" sz="11500" dirty="0">
                <a:latin typeface="Comic Sans MS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8C8200E-A6C8-D548-6846-AFB0B566F3C6}"/>
              </a:ext>
            </a:extLst>
          </p:cNvPr>
          <p:cNvSpPr txBox="1"/>
          <p:nvPr/>
        </p:nvSpPr>
        <p:spPr>
          <a:xfrm>
            <a:off x="6673548" y="3429000"/>
            <a:ext cx="34630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n</a:t>
            </a:r>
            <a:r>
              <a:rPr kumimoji="1" lang="en-US" altLang="ja-JP" sz="6600" dirty="0">
                <a:latin typeface="Comic Sans MS" panose="030F0702030302020204" pitchFamily="66" charset="0"/>
              </a:rPr>
              <a:t>atto?</a:t>
            </a:r>
            <a:endParaRPr kumimoji="1" lang="ja-JP" altLang="en-US" sz="66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4661412" y="3429000"/>
            <a:ext cx="37750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like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04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88140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１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He (           ) curry and rice. </a:t>
            </a:r>
            <a:r>
              <a:rPr kumimoji="1" lang="en-US" altLang="ja-JP" sz="11500" dirty="0">
                <a:latin typeface="Comic Sans MS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3027167" y="3535270"/>
            <a:ext cx="2264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likes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2934150" y="1688569"/>
            <a:ext cx="70269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彼はカレーが好きです</a:t>
            </a:r>
            <a:r>
              <a:rPr lang="ja-JP" altLang="en-US" sz="5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5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8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500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88140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２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She (           ) volleyball.  </a:t>
            </a:r>
            <a:r>
              <a:rPr kumimoji="1" lang="en-US" altLang="ja-JP" sz="11500" dirty="0">
                <a:latin typeface="Comic Sans MS" panose="030F0702030302020204" pitchFamily="66" charset="0"/>
              </a:rPr>
              <a:t/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3416274" y="3435906"/>
            <a:ext cx="2264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plays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2388682" y="1771127"/>
            <a:ext cx="89276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彼女はバレーボールをします</a:t>
            </a:r>
            <a:r>
              <a:rPr lang="ja-JP" altLang="en-US" sz="5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5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8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832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88140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３</a:t>
            </a: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She (           ) two dogs. </a:t>
            </a:r>
            <a:r>
              <a:rPr kumimoji="1" lang="en-US" altLang="ja-JP" sz="11500" dirty="0">
                <a:latin typeface="Comic Sans MS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3610827" y="3463489"/>
            <a:ext cx="2264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has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904909" y="1688569"/>
            <a:ext cx="89276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彼女は２匹の犬を飼っています</a:t>
            </a:r>
            <a:r>
              <a:rPr lang="ja-JP" altLang="en-US" sz="5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5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8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989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88140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４</a:t>
            </a: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latin typeface="Comic Sans MS" panose="030F0702030302020204" pitchFamily="66" charset="0"/>
              </a:rPr>
              <a:t>They (           ) in Fuji. </a:t>
            </a:r>
            <a:r>
              <a:rPr kumimoji="1" lang="en-US" altLang="ja-JP" sz="11500" dirty="0">
                <a:latin typeface="Comic Sans MS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4104054" y="3523594"/>
            <a:ext cx="2264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live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904909" y="1771126"/>
            <a:ext cx="89276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彼らは富士に住んでいます。</a:t>
            </a:r>
            <a:r>
              <a:rPr lang="en-US" altLang="ja-JP" sz="5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8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190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88140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５</a:t>
            </a: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How (           ) he go to school?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2936735" y="3238638"/>
            <a:ext cx="2264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does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632175" y="1042014"/>
            <a:ext cx="89276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彼はどうやって学校に行きますか？</a:t>
            </a:r>
            <a:r>
              <a:rPr lang="en-US" altLang="ja-JP" sz="5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8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705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88140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６</a:t>
            </a:r>
            <a:endParaRPr kumimoji="1" lang="en-US" altLang="ja-JP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Takuya (           ) sushi.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3831320" y="3238638"/>
            <a:ext cx="2264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likes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632175" y="1042014"/>
            <a:ext cx="89276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タクヤは寿司が好きです。</a:t>
            </a:r>
            <a:r>
              <a:rPr lang="en-US" altLang="ja-JP" sz="5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/>
            </a:r>
            <a:r>
              <a:rPr kumimoji="1" lang="en-US" altLang="ja-JP" sz="8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/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899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88140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７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-1" y="2900084"/>
            <a:ext cx="130156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(           ) your dog (           ) running?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499835" y="3238638"/>
            <a:ext cx="2264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Does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632175" y="1042014"/>
            <a:ext cx="89276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あなたの犬は走ることが好きですか？</a:t>
            </a:r>
            <a:r>
              <a:rPr lang="en-US" altLang="ja-JP" sz="5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8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63D41B2-AF33-5FA5-1C94-26AF08BF26CC}"/>
              </a:ext>
            </a:extLst>
          </p:cNvPr>
          <p:cNvSpPr txBox="1"/>
          <p:nvPr/>
        </p:nvSpPr>
        <p:spPr>
          <a:xfrm>
            <a:off x="6507803" y="3238638"/>
            <a:ext cx="2264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like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30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88140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８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988978" y="2999607"/>
            <a:ext cx="102140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Takuya (              ) scuba diving.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3904516" y="3338161"/>
            <a:ext cx="31188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enjoys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412762" y="963577"/>
            <a:ext cx="105598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タクヤはスキューバダイビングを楽しみます。</a:t>
            </a:r>
            <a:r>
              <a:rPr lang="en-US" altLang="ja-JP" sz="5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8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342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881403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９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324465" y="2900084"/>
            <a:ext cx="130156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Shizuoka (           ) beautiful nature.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4200971" y="3238638"/>
            <a:ext cx="2264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has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632175" y="1042014"/>
            <a:ext cx="89276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静岡には美しい自然があります。</a:t>
            </a:r>
            <a:r>
              <a:rPr lang="en-US" altLang="ja-JP" sz="5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8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640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1037407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10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1588956" y="3069361"/>
            <a:ext cx="97533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(           ) she get up early?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2041431" y="3407915"/>
            <a:ext cx="2264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Does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632175" y="1042014"/>
            <a:ext cx="89276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彼女は早く起きますか？</a:t>
            </a:r>
            <a:r>
              <a:rPr lang="en-US" altLang="ja-JP" sz="5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/>
            </a:r>
            <a:r>
              <a:rPr kumimoji="1" lang="en-US" altLang="ja-JP" sz="8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/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797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1037407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11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1376914" y="3166638"/>
            <a:ext cx="975339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(            ) many pens (           ) he have?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8511496" y="3030453"/>
            <a:ext cx="2264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does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632175" y="1042014"/>
            <a:ext cx="8927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彼はペンを何本持ってますか？</a:t>
            </a:r>
            <a:r>
              <a:rPr lang="en-US" altLang="ja-JP" sz="48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8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0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6824BE4-21E9-A5A5-0506-F65B72FADAB5}"/>
              </a:ext>
            </a:extLst>
          </p:cNvPr>
          <p:cNvSpPr txBox="1"/>
          <p:nvPr/>
        </p:nvSpPr>
        <p:spPr>
          <a:xfrm>
            <a:off x="2107454" y="3161102"/>
            <a:ext cx="2264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How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27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1037407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12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1173714" y="3184272"/>
            <a:ext cx="1048488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(            ) Shizue like (                       ) soccer?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1998986" y="4303590"/>
            <a:ext cx="39399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watching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626440" y="1170719"/>
            <a:ext cx="10235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しずえはサッカーを見るのが好きですか？</a:t>
            </a:r>
            <a:r>
              <a:rPr lang="en-US" altLang="ja-JP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6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66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6824BE4-21E9-A5A5-0506-F65B72FADAB5}"/>
              </a:ext>
            </a:extLst>
          </p:cNvPr>
          <p:cNvSpPr txBox="1"/>
          <p:nvPr/>
        </p:nvSpPr>
        <p:spPr>
          <a:xfrm>
            <a:off x="1626440" y="3111452"/>
            <a:ext cx="2264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Does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75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1037407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13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1173714" y="3184272"/>
            <a:ext cx="104848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(               ) does he (           )?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8535973" y="3522826"/>
            <a:ext cx="140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do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626440" y="1170719"/>
            <a:ext cx="10235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彼は何をしますか？</a:t>
            </a:r>
            <a:r>
              <a:rPr lang="en-US" altLang="ja-JP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/>
            </a:r>
            <a:r>
              <a:rPr kumimoji="1" lang="en-US" altLang="ja-JP" sz="6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/>
            </a:r>
            <a:endParaRPr kumimoji="1" lang="ja-JP" altLang="en-US" sz="66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6824BE4-21E9-A5A5-0506-F65B72FADAB5}"/>
              </a:ext>
            </a:extLst>
          </p:cNvPr>
          <p:cNvSpPr txBox="1"/>
          <p:nvPr/>
        </p:nvSpPr>
        <p:spPr>
          <a:xfrm>
            <a:off x="1840447" y="3581191"/>
            <a:ext cx="26926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What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14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1037407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14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1173714" y="3184272"/>
            <a:ext cx="104848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What (            ) she (           )?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8535973" y="3522826"/>
            <a:ext cx="140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do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626440" y="1170719"/>
            <a:ext cx="10235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彼女は何をしますか？</a:t>
            </a:r>
            <a:r>
              <a:rPr lang="en-US" altLang="ja-JP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/>
            </a:r>
            <a:r>
              <a:rPr kumimoji="1" lang="en-US" altLang="ja-JP" sz="6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/>
            </a:r>
            <a:endParaRPr kumimoji="1" lang="ja-JP" altLang="en-US" sz="66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6824BE4-21E9-A5A5-0506-F65B72FADAB5}"/>
              </a:ext>
            </a:extLst>
          </p:cNvPr>
          <p:cNvSpPr txBox="1"/>
          <p:nvPr/>
        </p:nvSpPr>
        <p:spPr>
          <a:xfrm>
            <a:off x="3656028" y="3522826"/>
            <a:ext cx="26926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does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50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1037407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15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53557" y="3335174"/>
            <a:ext cx="104848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She (               ) like (               ).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7955017" y="3601726"/>
            <a:ext cx="38570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singing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626440" y="1170719"/>
            <a:ext cx="10235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彼女は歌うことが嫌いです。</a:t>
            </a:r>
            <a:r>
              <a:rPr lang="en-US" altLang="ja-JP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6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66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6824BE4-21E9-A5A5-0506-F65B72FADAB5}"/>
              </a:ext>
            </a:extLst>
          </p:cNvPr>
          <p:cNvSpPr txBox="1"/>
          <p:nvPr/>
        </p:nvSpPr>
        <p:spPr>
          <a:xfrm>
            <a:off x="2780539" y="3673728"/>
            <a:ext cx="31630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doesn’t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6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1037407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16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1376914" y="3429000"/>
            <a:ext cx="1048488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He (           ) to the language school (       ) weekdays.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4071385" y="4579285"/>
            <a:ext cx="1199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on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626440" y="1170719"/>
            <a:ext cx="10235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彼は平日、言語学校に行っています。</a:t>
            </a:r>
            <a:r>
              <a:rPr lang="en-US" altLang="ja-JP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6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66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6824BE4-21E9-A5A5-0506-F65B72FADAB5}"/>
              </a:ext>
            </a:extLst>
          </p:cNvPr>
          <p:cNvSpPr txBox="1"/>
          <p:nvPr/>
        </p:nvSpPr>
        <p:spPr>
          <a:xfrm>
            <a:off x="3037394" y="3281872"/>
            <a:ext cx="25620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goes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19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1037407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17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324465" y="3330588"/>
            <a:ext cx="117405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Does she (          ) (          ) sisters?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6744120" y="3591452"/>
            <a:ext cx="1651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any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626440" y="1170719"/>
            <a:ext cx="10235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彼女には姉妹がいますか？</a:t>
            </a:r>
            <a:r>
              <a:rPr lang="en-US" altLang="ja-JP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/>
            </a:r>
            <a:r>
              <a:rPr kumimoji="1" lang="en-US" altLang="ja-JP" sz="6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/>
            </a:r>
            <a:endParaRPr kumimoji="1" lang="ja-JP" altLang="en-US" sz="66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6824BE4-21E9-A5A5-0506-F65B72FADAB5}"/>
              </a:ext>
            </a:extLst>
          </p:cNvPr>
          <p:cNvSpPr txBox="1"/>
          <p:nvPr/>
        </p:nvSpPr>
        <p:spPr>
          <a:xfrm>
            <a:off x="3900422" y="3669142"/>
            <a:ext cx="20791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have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09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1037407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</a:t>
            </a:r>
            <a:r>
              <a:rPr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8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324465" y="3330588"/>
            <a:ext cx="117405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(          )</a:t>
            </a:r>
            <a:r>
              <a:rPr lang="ja-JP" altLang="en-US" sz="5400" dirty="0">
                <a:latin typeface="Comic Sans MS" panose="030F0702030302020204" pitchFamily="66" charset="0"/>
              </a:rPr>
              <a:t> </a:t>
            </a:r>
            <a:r>
              <a:rPr lang="en-US" altLang="ja-JP" sz="5400" dirty="0">
                <a:latin typeface="Comic Sans MS" panose="030F0702030302020204" pitchFamily="66" charset="0"/>
              </a:rPr>
              <a:t>your</a:t>
            </a:r>
            <a:r>
              <a:rPr lang="ja-JP" altLang="en-US" sz="5400" dirty="0">
                <a:latin typeface="Comic Sans MS" panose="030F0702030302020204" pitchFamily="66" charset="0"/>
              </a:rPr>
              <a:t> </a:t>
            </a:r>
            <a:r>
              <a:rPr lang="en-US" altLang="ja-JP" sz="5400" dirty="0">
                <a:latin typeface="Comic Sans MS" panose="030F0702030302020204" pitchFamily="66" charset="0"/>
              </a:rPr>
              <a:t>sister</a:t>
            </a:r>
            <a:r>
              <a:rPr lang="ja-JP" altLang="en-US" sz="5400" dirty="0">
                <a:latin typeface="Comic Sans MS" panose="030F0702030302020204" pitchFamily="66" charset="0"/>
              </a:rPr>
              <a:t> </a:t>
            </a:r>
            <a:r>
              <a:rPr lang="en-US" altLang="ja-JP" sz="5400" dirty="0">
                <a:latin typeface="Comic Sans MS" panose="030F0702030302020204" pitchFamily="66" charset="0"/>
              </a:rPr>
              <a:t>swim (          ) ?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9035256" y="3669142"/>
            <a:ext cx="18348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well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626440" y="1170719"/>
            <a:ext cx="10235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あなたの妹は上手に泳ぎますか？</a:t>
            </a:r>
            <a:r>
              <a:rPr lang="en-US" altLang="ja-JP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6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66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6824BE4-21E9-A5A5-0506-F65B72FADAB5}"/>
              </a:ext>
            </a:extLst>
          </p:cNvPr>
          <p:cNvSpPr txBox="1"/>
          <p:nvPr/>
        </p:nvSpPr>
        <p:spPr>
          <a:xfrm>
            <a:off x="684611" y="3669142"/>
            <a:ext cx="2195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Does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16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/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1037407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19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43168" y="3132736"/>
            <a:ext cx="117405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My sister (          )</a:t>
            </a:r>
            <a:r>
              <a:rPr lang="ja-JP" altLang="en-US" sz="5400" dirty="0">
                <a:latin typeface="Comic Sans MS" panose="030F0702030302020204" pitchFamily="66" charset="0"/>
              </a:rPr>
              <a:t> </a:t>
            </a:r>
            <a:r>
              <a:rPr lang="en-US" altLang="ja-JP" sz="5400" dirty="0">
                <a:latin typeface="Comic Sans MS" panose="030F0702030302020204" pitchFamily="66" charset="0"/>
              </a:rPr>
              <a:t>this bed.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626440" y="1170719"/>
            <a:ext cx="10235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私の妹はこのベッドを使います。</a:t>
            </a:r>
            <a:r>
              <a:rPr lang="en-US" altLang="ja-JP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6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66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6824BE4-21E9-A5A5-0506-F65B72FADAB5}"/>
              </a:ext>
            </a:extLst>
          </p:cNvPr>
          <p:cNvSpPr txBox="1"/>
          <p:nvPr/>
        </p:nvSpPr>
        <p:spPr>
          <a:xfrm>
            <a:off x="4548542" y="3440122"/>
            <a:ext cx="2195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uses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85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Level.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</a:t>
            </a:r>
            <a:endParaRPr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D22E63D-6B60-0CB6-047D-B25A1565CCD2}"/>
              </a:ext>
            </a:extLst>
          </p:cNvPr>
          <p:cNvSpPr txBox="1"/>
          <p:nvPr/>
        </p:nvSpPr>
        <p:spPr>
          <a:xfrm>
            <a:off x="324465" y="1396181"/>
            <a:ext cx="1134465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>
                <a:latin typeface="ADLaM Display" panose="02010000000000000000" pitchFamily="2" charset="0"/>
                <a:cs typeface="ADLaM Display" panose="02010000000000000000" pitchFamily="2" charset="0"/>
              </a:rPr>
              <a:t>20</a:t>
            </a:r>
            <a:endParaRPr kumimoji="1" lang="ja-JP" altLang="en-US" sz="6000" b="1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クイズ正解2">
            <a:hlinkClick r:id="" action="ppaction://media"/>
            <a:extLst>
              <a:ext uri="{FF2B5EF4-FFF2-40B4-BE49-F238E27FC236}">
                <a16:creationId xmlns:a16="http://schemas.microsoft.com/office/drawing/2014/main" id="{AB1F7C53-985A-5A6F-5069-86BEDD8A1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73800"/>
            <a:ext cx="406400" cy="4064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2574505" y="3188858"/>
            <a:ext cx="72270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400" dirty="0">
                <a:latin typeface="Comic Sans MS" panose="030F0702030302020204" pitchFamily="66" charset="0"/>
              </a:rPr>
              <a:t>Ellen (            )</a:t>
            </a:r>
            <a:r>
              <a:rPr lang="ja-JP" altLang="en-US" sz="5400" dirty="0">
                <a:latin typeface="Comic Sans MS" panose="030F0702030302020204" pitchFamily="66" charset="0"/>
              </a:rPr>
              <a:t> </a:t>
            </a:r>
            <a:r>
              <a:rPr lang="en-US" altLang="ja-JP" sz="5400" dirty="0">
                <a:latin typeface="Comic Sans MS" panose="030F0702030302020204" pitchFamily="66" charset="0"/>
              </a:rPr>
              <a:t>a bag. </a:t>
            </a:r>
            <a:r>
              <a:rPr kumimoji="1" lang="en-US" altLang="ja-JP" sz="8800" dirty="0">
                <a:latin typeface="Comic Sans MS" panose="030F0702030302020204" pitchFamily="66" charset="0"/>
              </a:rPr>
              <a:t> </a:t>
            </a:r>
            <a:endParaRPr kumimoji="1" lang="ja-JP" altLang="en-US" sz="8800" dirty="0"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626440" y="1170719"/>
            <a:ext cx="10235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エレンはバッグを欲しがっています。</a:t>
            </a:r>
            <a:r>
              <a:rPr lang="en-US" altLang="ja-JP" sz="40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66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66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6824BE4-21E9-A5A5-0506-F65B72FADAB5}"/>
              </a:ext>
            </a:extLst>
          </p:cNvPr>
          <p:cNvSpPr txBox="1"/>
          <p:nvPr/>
        </p:nvSpPr>
        <p:spPr>
          <a:xfrm>
            <a:off x="4660710" y="3496244"/>
            <a:ext cx="26750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wants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98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3204</TotalTime>
  <Words>1557</Words>
  <Application>Microsoft Office PowerPoint</Application>
  <PresentationFormat>ワイド画面</PresentationFormat>
  <Paragraphs>287</Paragraphs>
  <Slides>52</Slides>
  <Notes>0</Notes>
  <HiddenSlides>0</HiddenSlides>
  <MMClips>51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52</vt:i4>
      </vt:variant>
    </vt:vector>
  </HeadingPairs>
  <TitlesOfParts>
    <vt:vector size="60" baseType="lpstr">
      <vt:lpstr>BIZ UDPゴシック</vt:lpstr>
      <vt:lpstr>HG創英角ｺﾞｼｯｸUB</vt:lpstr>
      <vt:lpstr>游ゴシック</vt:lpstr>
      <vt:lpstr>游ゴシック Light</vt:lpstr>
      <vt:lpstr>ADLaM Display</vt:lpstr>
      <vt:lpstr>Arial</vt:lpstr>
      <vt:lpstr>Comic Sans MS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Kento Inagaki</dc:creator>
  <cp:lastModifiedBy>Kento Inagaki</cp:lastModifiedBy>
  <cp:revision>9</cp:revision>
  <dcterms:created xsi:type="dcterms:W3CDTF">2024-10-01T00:24:51Z</dcterms:created>
  <dcterms:modified xsi:type="dcterms:W3CDTF">2024-10-04T00:29:46Z</dcterms:modified>
</cp:coreProperties>
</file>