
<file path=[Content_Types].xml><?xml version="1.0" encoding="utf-8"?>
<Types xmlns="http://schemas.openxmlformats.org/package/2006/content-types">
  <Default Extension="bin" ContentType="application/vnd.ms-office.vbaProject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77" d="100"/>
          <a:sy n="77" d="100"/>
        </p:scale>
        <p:origin x="24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06/relationships/vbaProject" Target="vbaProject.bin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607151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MASTER">
    <p:bg>
      <p:bgPr>
        <a:solidFill>
          <a:srgbClr val="11152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64592"/>
          </a:xfrm>
          <a:prstGeom prst="rect">
            <a:avLst/>
          </a:prstGeom>
          <a:solidFill>
            <a:srgbClr val="45E6C4"/>
          </a:solidFill>
          <a:ln w="12700">
            <a:solidFill>
              <a:srgbClr val="45E6C4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411480" y="219456"/>
            <a:ext cx="41148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900" b="1" dirty="0">
                <a:solidFill>
                  <a:srgbClr val="FFFFFF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SLOT &amp; SPEAK</a:t>
            </a:r>
            <a:endParaRPr lang="en-US" sz="1900" dirty="0"/>
          </a:p>
        </p:txBody>
      </p:sp>
      <p:sp>
        <p:nvSpPr>
          <p:cNvPr id="4" name="Text 2"/>
          <p:cNvSpPr/>
          <p:nvPr/>
        </p:nvSpPr>
        <p:spPr>
          <a:xfrm>
            <a:off x="8778240" y="256032"/>
            <a:ext cx="28346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00" dirty="0">
                <a:solidFill>
                  <a:srgbClr val="B8C1EC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Spin. Think. Speak.</a:t>
            </a:r>
            <a:endParaRPr lang="en-US" sz="1100" dirty="0"/>
          </a:p>
        </p:txBody>
      </p:sp>
      <p:sp>
        <p:nvSpPr>
          <p:cNvPr id="5" name="Shape 3"/>
          <p:cNvSpPr/>
          <p:nvPr/>
        </p:nvSpPr>
        <p:spPr>
          <a:xfrm>
            <a:off x="411480" y="6565392"/>
            <a:ext cx="11338560" cy="0"/>
          </a:xfrm>
          <a:prstGeom prst="line">
            <a:avLst/>
          </a:prstGeom>
          <a:noFill/>
          <a:ln w="12700">
            <a:solidFill>
              <a:srgbClr val="2A3158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457200" y="6601968"/>
            <a:ext cx="22860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7F89B5"/>
                </a:solidFill>
              </a:rPr>
              <a:t>中学英語・帯活動</a:t>
            </a:r>
            <a:endParaRPr lang="en-US" sz="9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09960" y="6583680"/>
            <a:ext cx="548640" cy="182880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900">
                <a:solidFill>
                  <a:srgbClr val="7F89B5"/>
                </a:solidFill>
              </a:defRPr>
            </a:lvl1pPr>
          </a:lstStyle>
          <a:p>
            <a:pPr algn="r"/>
            <a:fld id="{F7021451-1387-4CA6-816F-3879F97B5CBC}" type="slidenum">
              <a:rPr lang="en-US" b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09960" y="6583680"/>
            <a:ext cx="548640" cy="182880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900">
                <a:solidFill>
                  <a:srgbClr val="7F89B5"/>
                </a:solidFill>
              </a:defRPr>
            </a:lvl1pPr>
          </a:lstStyle>
          <a:p>
            <a:pPr algn="r"/>
            <a:fld id="{F7021451-1387-4CA6-816F-3879F97B5CBC}" type="slidenum">
              <a:rPr lang="en-US" b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40A1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313636" y="1927880"/>
            <a:ext cx="10100000" cy="950000"/>
          </a:xfrm>
          <a:prstGeom prst="rect">
            <a:avLst/>
          </a:prstGeom>
          <a:noFill/>
          <a:ln/>
        </p:spPr>
        <p:txBody>
          <a:bodyPr wrap="square" lIns="25400" tIns="0" rIns="25400" bIns="0" rtlCol="0" anchor="ctr"/>
          <a:lstStyle/>
          <a:p>
            <a:pPr marL="0" indent="0" algn="ctr">
              <a:buNone/>
            </a:pPr>
            <a:r>
              <a:rPr sz="7200" b="1" dirty="0">
                <a:solidFill>
                  <a:srgbClr val="00EBFF"/>
                </a:solidFill>
                <a:latin typeface="Arial"/>
              </a:rPr>
              <a:t>SLOT &amp; SPEAK</a:t>
            </a:r>
            <a:endParaRPr lang="en-US" sz="11500" dirty="0"/>
          </a:p>
        </p:txBody>
      </p:sp>
      <p:sp>
        <p:nvSpPr>
          <p:cNvPr id="3" name="Text 1"/>
          <p:cNvSpPr/>
          <p:nvPr/>
        </p:nvSpPr>
        <p:spPr>
          <a:xfrm>
            <a:off x="4250000" y="4978724"/>
            <a:ext cx="3600000" cy="700000"/>
          </a:xfrm>
          <a:prstGeom prst="rect">
            <a:avLst/>
          </a:prstGeom>
          <a:noFill/>
          <a:ln/>
        </p:spPr>
        <p:txBody>
          <a:bodyPr wrap="square" lIns="25400" tIns="0" rIns="25400" bIns="0" rtlCol="0" anchor="ctr"/>
          <a:lstStyle/>
          <a:p>
            <a:pPr marL="0" indent="0" algn="ctr">
              <a:buNone/>
            </a:pPr>
            <a:r>
              <a:rPr sz="2200" b="1" dirty="0">
                <a:solidFill>
                  <a:srgbClr val="FFDC3C"/>
                </a:solidFill>
                <a:latin typeface="Arial"/>
              </a:rPr>
              <a:t>PRESS START</a:t>
            </a:r>
            <a:endParaRPr lang="en-US" sz="2400" dirty="0"/>
          </a:p>
        </p:txBody>
      </p:sp>
      <p:sp>
        <p:nvSpPr>
          <p:cNvPr id="4" name="Shape 2"/>
          <p:cNvSpPr/>
          <p:nvPr/>
        </p:nvSpPr>
        <p:spPr>
          <a:xfrm>
            <a:off x="2500000" y="3550655"/>
            <a:ext cx="2100000" cy="1200000"/>
          </a:xfrm>
          <a:prstGeom prst="roundRect">
            <a:avLst/>
          </a:prstGeom>
          <a:solidFill>
            <a:srgbClr val="0D1834"/>
          </a:solidFill>
          <a:ln w="38100">
            <a:solidFill>
              <a:srgbClr val="00EBFF"/>
            </a:solidFill>
            <a:prstDash val="solid"/>
          </a:ln>
          <a:effectLst>
            <a:outerShdw blurRad="25400" dist="50800" dir="2700000" algn="bl" rotWithShape="0">
              <a:srgbClr val="000000">
                <a:alpha val="25000"/>
              </a:srgbClr>
            </a:outerShdw>
          </a:effectLst>
        </p:spPr>
        <p:txBody>
          <a:bodyPr/>
          <a:lstStyle/>
          <a:p>
            <a:endParaRPr/>
          </a:p>
        </p:txBody>
      </p:sp>
      <p:sp>
        <p:nvSpPr>
          <p:cNvPr id="5" name="Text 3"/>
          <p:cNvSpPr/>
          <p:nvPr/>
        </p:nvSpPr>
        <p:spPr>
          <a:xfrm>
            <a:off x="0" y="0"/>
            <a:ext cx="1" cy="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endParaRPr/>
          </a:p>
        </p:txBody>
      </p:sp>
      <p:sp>
        <p:nvSpPr>
          <p:cNvPr id="6" name="Text 4"/>
          <p:cNvSpPr/>
          <p:nvPr/>
        </p:nvSpPr>
        <p:spPr>
          <a:xfrm>
            <a:off x="0" y="0"/>
            <a:ext cx="1" cy="1"/>
          </a:xfrm>
          <a:prstGeom prst="rect">
            <a:avLst/>
          </a:prstGeom>
          <a:solidFill>
            <a:srgbClr val="FFFFFF"/>
          </a:solidFill>
          <a:ln w="38100">
            <a:solidFill>
              <a:srgbClr val="00EBFF"/>
            </a:solidFill>
          </a:ln>
        </p:spPr>
        <p:txBody>
          <a:bodyPr wrap="square" lIns="0" tIns="0" rIns="0" bIns="0" rtlCol="0" anchor="ctr"/>
          <a:lstStyle/>
          <a:p>
            <a:endParaRPr/>
          </a:p>
        </p:txBody>
      </p:sp>
      <p:sp>
        <p:nvSpPr>
          <p:cNvPr id="7" name="Shape 5"/>
          <p:cNvSpPr/>
          <p:nvPr/>
        </p:nvSpPr>
        <p:spPr>
          <a:xfrm>
            <a:off x="5000000" y="3550655"/>
            <a:ext cx="2100000" cy="1200000"/>
          </a:xfrm>
          <a:prstGeom prst="roundRect">
            <a:avLst/>
          </a:prstGeom>
          <a:solidFill>
            <a:srgbClr val="0D1834"/>
          </a:solidFill>
          <a:ln w="38100">
            <a:solidFill>
              <a:srgbClr val="00EBFF"/>
            </a:solidFill>
            <a:prstDash val="solid"/>
          </a:ln>
          <a:effectLst>
            <a:outerShdw blurRad="25400" dist="50800" dir="2700000" algn="bl" rotWithShape="0">
              <a:srgbClr val="000000">
                <a:alpha val="25000"/>
              </a:srgbClr>
            </a:outerShdw>
          </a:effectLst>
        </p:spPr>
        <p:txBody>
          <a:bodyPr/>
          <a:lstStyle/>
          <a:p>
            <a:endParaRPr/>
          </a:p>
        </p:txBody>
      </p:sp>
      <p:sp>
        <p:nvSpPr>
          <p:cNvPr id="8" name="Text 6"/>
          <p:cNvSpPr/>
          <p:nvPr/>
        </p:nvSpPr>
        <p:spPr>
          <a:xfrm>
            <a:off x="0" y="0"/>
            <a:ext cx="1" cy="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endParaRPr/>
          </a:p>
        </p:txBody>
      </p:sp>
      <p:sp>
        <p:nvSpPr>
          <p:cNvPr id="9" name="Text 7"/>
          <p:cNvSpPr/>
          <p:nvPr/>
        </p:nvSpPr>
        <p:spPr>
          <a:xfrm>
            <a:off x="0" y="0"/>
            <a:ext cx="1" cy="1"/>
          </a:xfrm>
          <a:prstGeom prst="rect">
            <a:avLst/>
          </a:prstGeom>
          <a:solidFill>
            <a:srgbClr val="FFFFFF"/>
          </a:solidFill>
          <a:ln w="38100">
            <a:solidFill>
              <a:srgbClr val="00EBFF"/>
            </a:solidFill>
          </a:ln>
        </p:spPr>
        <p:txBody>
          <a:bodyPr wrap="square" lIns="0" tIns="0" rIns="0" bIns="0" rtlCol="0" anchor="ctr"/>
          <a:lstStyle/>
          <a:p>
            <a:endParaRPr/>
          </a:p>
        </p:txBody>
      </p:sp>
      <p:sp>
        <p:nvSpPr>
          <p:cNvPr id="10" name="Shape 8"/>
          <p:cNvSpPr/>
          <p:nvPr/>
        </p:nvSpPr>
        <p:spPr>
          <a:xfrm>
            <a:off x="7500000" y="3550655"/>
            <a:ext cx="2100000" cy="1200000"/>
          </a:xfrm>
          <a:prstGeom prst="roundRect">
            <a:avLst/>
          </a:prstGeom>
          <a:solidFill>
            <a:srgbClr val="0D1834"/>
          </a:solidFill>
          <a:ln w="38100">
            <a:solidFill>
              <a:srgbClr val="00EBFF"/>
            </a:solidFill>
            <a:prstDash val="solid"/>
          </a:ln>
          <a:effectLst>
            <a:outerShdw blurRad="25400" dist="50800" dir="2700000" algn="bl" rotWithShape="0">
              <a:srgbClr val="000000">
                <a:alpha val="25000"/>
              </a:srgbClr>
            </a:outerShdw>
          </a:effectLst>
        </p:spPr>
        <p:txBody>
          <a:bodyPr/>
          <a:lstStyle/>
          <a:p>
            <a:endParaRPr/>
          </a:p>
        </p:txBody>
      </p:sp>
      <p:sp>
        <p:nvSpPr>
          <p:cNvPr id="11" name="Text 9"/>
          <p:cNvSpPr/>
          <p:nvPr/>
        </p:nvSpPr>
        <p:spPr>
          <a:xfrm>
            <a:off x="0" y="0"/>
            <a:ext cx="1" cy="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endParaRPr/>
          </a:p>
        </p:txBody>
      </p:sp>
      <p:sp>
        <p:nvSpPr>
          <p:cNvPr id="12" name="Text 10"/>
          <p:cNvSpPr/>
          <p:nvPr/>
        </p:nvSpPr>
        <p:spPr>
          <a:xfrm>
            <a:off x="0" y="0"/>
            <a:ext cx="1" cy="1"/>
          </a:xfrm>
          <a:prstGeom prst="rect">
            <a:avLst/>
          </a:prstGeom>
          <a:solidFill>
            <a:srgbClr val="FFFFFF"/>
          </a:solidFill>
          <a:ln w="38100">
            <a:solidFill>
              <a:srgbClr val="00EBFF"/>
            </a:solidFill>
          </a:ln>
        </p:spPr>
        <p:txBody>
          <a:bodyPr wrap="square" lIns="0" tIns="0" rIns="0" bIns="0" rtlCol="0" anchor="ctr"/>
          <a:lstStyle/>
          <a:p>
            <a:endParaRPr/>
          </a:p>
        </p:txBody>
      </p:sp>
      <p:sp>
        <p:nvSpPr>
          <p:cNvPr id="13" name="Text 11"/>
          <p:cNvSpPr/>
          <p:nvPr/>
        </p:nvSpPr>
        <p:spPr>
          <a:xfrm>
            <a:off x="1828800" y="4983480"/>
            <a:ext cx="854964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endParaRPr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09960" y="6583680"/>
            <a:ext cx="548640" cy="182880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900">
                <a:solidFill>
                  <a:srgbClr val="7F89B5"/>
                </a:solidFill>
              </a:defRPr>
            </a:lvl1pPr>
          </a:lstStyle>
          <a:p>
            <a:pPr algn="r"/>
            <a:fld id="{F7021451-1387-4CA6-816F-3879F97B5CBC}" type="slidenum">
              <a:rPr lang="en-US" b="0"/>
              <a:t>1</a:t>
            </a:fld>
            <a:endParaRPr lang="en-US"/>
          </a:p>
        </p:txBody>
      </p:sp>
      <p:sp>
        <p:nvSpPr>
          <p:cNvPr id="26" name="Oval 25"/>
          <p:cNvSpPr/>
          <p:nvPr/>
        </p:nvSpPr>
        <p:spPr>
          <a:xfrm>
            <a:off x="3350000" y="3950655"/>
            <a:ext cx="400000" cy="400000"/>
          </a:xfrm>
          <a:prstGeom prst="ellipse">
            <a:avLst/>
          </a:prstGeom>
          <a:solidFill>
            <a:srgbClr val="FF2797"/>
          </a:solidFill>
          <a:ln w="12700">
            <a:solidFill>
              <a:srgbClr val="FF279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7" name="Oval 26"/>
          <p:cNvSpPr/>
          <p:nvPr/>
        </p:nvSpPr>
        <p:spPr>
          <a:xfrm>
            <a:off x="5903620" y="3950655"/>
            <a:ext cx="400000" cy="400000"/>
          </a:xfrm>
          <a:prstGeom prst="ellipse">
            <a:avLst/>
          </a:prstGeom>
          <a:solidFill>
            <a:srgbClr val="FFDC3C"/>
          </a:solidFill>
          <a:ln w="12700">
            <a:solidFill>
              <a:srgbClr val="FFDC3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8" name="Oval 27"/>
          <p:cNvSpPr/>
          <p:nvPr/>
        </p:nvSpPr>
        <p:spPr>
          <a:xfrm>
            <a:off x="8350000" y="3950655"/>
            <a:ext cx="400000" cy="400000"/>
          </a:xfrm>
          <a:prstGeom prst="ellipse">
            <a:avLst/>
          </a:prstGeom>
          <a:solidFill>
            <a:srgbClr val="00EBFF"/>
          </a:solidFill>
          <a:ln w="12700">
            <a:solidFill>
              <a:srgbClr val="00EB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9" name="Rounded Rectangle 28"/>
          <p:cNvSpPr/>
          <p:nvPr/>
        </p:nvSpPr>
        <p:spPr>
          <a:xfrm>
            <a:off x="800000" y="1639459"/>
            <a:ext cx="10500000" cy="1600000"/>
          </a:xfrm>
          <a:prstGeom prst="roundRect">
            <a:avLst/>
          </a:prstGeom>
          <a:noFill/>
          <a:ln w="50800">
            <a:solidFill>
              <a:srgbClr val="FF279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 1">
            <a:extLst>
              <a:ext uri="{FF2B5EF4-FFF2-40B4-BE49-F238E27FC236}">
                <a16:creationId xmlns:a16="http://schemas.microsoft.com/office/drawing/2014/main" id="{84EE602A-B938-6869-2D63-E4E0A630330B}"/>
              </a:ext>
            </a:extLst>
          </p:cNvPr>
          <p:cNvSpPr/>
          <p:nvPr/>
        </p:nvSpPr>
        <p:spPr>
          <a:xfrm>
            <a:off x="3968760" y="6039920"/>
            <a:ext cx="4162480" cy="338804"/>
          </a:xfrm>
          <a:prstGeom prst="rect">
            <a:avLst/>
          </a:prstGeom>
          <a:noFill/>
          <a:ln/>
        </p:spPr>
        <p:txBody>
          <a:bodyPr wrap="square" lIns="25400" tIns="0" rIns="2540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DC3C"/>
                </a:solidFill>
                <a:latin typeface="Arial"/>
              </a:rPr>
              <a:t>Ver.1.0 2026.6.11 Kento Inagaki</a:t>
            </a:r>
            <a:endParaRPr lang="en-US" sz="24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3" name="startup.wav"/>
          </p:stSnd>
        </p:sndAc>
      </p:transition>
    </mc:Choice>
    <mc:Fallback xmlns="">
      <p:transition spd="slow">
        <p:sndAc>
          <p:stSnd>
            <p:snd r:embed="rId4" name="startup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040A1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777240"/>
            <a:ext cx="3154680" cy="502920"/>
          </a:xfrm>
          <a:prstGeom prst="rect">
            <a:avLst/>
          </a:prstGeom>
          <a:noFill/>
          <a:ln/>
        </p:spPr>
        <p:txBody>
          <a:bodyPr wrap="square" lIns="25400" tIns="0" rIns="25400" bIns="0" rtlCol="0" anchor="ctr"/>
          <a:lstStyle/>
          <a:p>
            <a:pPr marL="0" indent="0" algn="ctr">
              <a:buNone/>
            </a:pPr>
            <a:r>
              <a:rPr sz="3000" b="1" dirty="0">
                <a:solidFill>
                  <a:srgbClr val="00EBFF"/>
                </a:solidFill>
                <a:latin typeface="Arial"/>
              </a:rPr>
              <a:t>HOW TO PLAY</a:t>
            </a:r>
            <a:endParaRPr lang="en-US" sz="3000" dirty="0"/>
          </a:p>
        </p:txBody>
      </p:sp>
      <p:sp>
        <p:nvSpPr>
          <p:cNvPr id="3" name="Text 1"/>
          <p:cNvSpPr/>
          <p:nvPr/>
        </p:nvSpPr>
        <p:spPr>
          <a:xfrm>
            <a:off x="2514600" y="850392"/>
            <a:ext cx="8869680" cy="320040"/>
          </a:xfrm>
          <a:prstGeom prst="rect">
            <a:avLst/>
          </a:prstGeom>
          <a:noFill/>
          <a:ln/>
        </p:spPr>
        <p:txBody>
          <a:bodyPr wrap="square" lIns="25400" tIns="0" rIns="25400" bIns="0" rtlCol="0" anchor="ctr"/>
          <a:lstStyle/>
          <a:p>
            <a:pPr marL="0" indent="0" algn="ctr">
              <a:buNone/>
            </a:pPr>
            <a:r>
              <a:rPr sz="2000" b="1">
                <a:solidFill>
                  <a:srgbClr val="FFDC3C"/>
                </a:solidFill>
                <a:latin typeface="Arial"/>
              </a:rPr>
              <a:t>90 SEC.</a:t>
            </a:r>
            <a:endParaRPr lang="en-US" sz="1500" dirty="0"/>
          </a:p>
        </p:txBody>
      </p:sp>
      <p:sp>
        <p:nvSpPr>
          <p:cNvPr id="4" name="Shape 2"/>
          <p:cNvSpPr/>
          <p:nvPr/>
        </p:nvSpPr>
        <p:spPr>
          <a:xfrm>
            <a:off x="914400" y="1508760"/>
            <a:ext cx="658368" cy="658368"/>
          </a:xfrm>
          <a:prstGeom prst="ellipse">
            <a:avLst/>
          </a:prstGeom>
          <a:solidFill>
            <a:srgbClr val="0D1834"/>
          </a:solidFill>
          <a:ln w="38100">
            <a:solidFill>
              <a:srgbClr val="00EBFF"/>
            </a:solidFill>
            <a:prstDash val="solid"/>
          </a:ln>
        </p:spPr>
        <p:txBody>
          <a:bodyPr/>
          <a:lstStyle/>
          <a:p>
            <a:endParaRPr lang="ja-JP" altLang="en-US"/>
          </a:p>
        </p:txBody>
      </p:sp>
      <p:sp>
        <p:nvSpPr>
          <p:cNvPr id="5" name="Text 3"/>
          <p:cNvSpPr/>
          <p:nvPr/>
        </p:nvSpPr>
        <p:spPr>
          <a:xfrm>
            <a:off x="914400" y="1618488"/>
            <a:ext cx="658368" cy="274320"/>
          </a:xfrm>
          <a:prstGeom prst="rect">
            <a:avLst/>
          </a:prstGeom>
          <a:noFill/>
          <a:ln/>
        </p:spPr>
        <p:txBody>
          <a:bodyPr wrap="square" lIns="25400" tIns="0" rIns="25400" bIns="0" rtlCol="0" anchor="ctr"/>
          <a:lstStyle/>
          <a:p>
            <a:pPr marL="0" indent="0" algn="ctr">
              <a:buNone/>
            </a:pPr>
            <a:r>
              <a:rPr sz="2400" b="1">
                <a:solidFill>
                  <a:srgbClr val="FFDC3C"/>
                </a:solidFill>
                <a:latin typeface="Arial"/>
              </a:rPr>
              <a:t>1</a:t>
            </a:r>
            <a:endParaRPr lang="en-US" sz="2000" dirty="0"/>
          </a:p>
        </p:txBody>
      </p:sp>
      <p:sp>
        <p:nvSpPr>
          <p:cNvPr id="6" name="Text 4"/>
          <p:cNvSpPr/>
          <p:nvPr/>
        </p:nvSpPr>
        <p:spPr>
          <a:xfrm>
            <a:off x="1899458" y="1726969"/>
            <a:ext cx="2286000" cy="320040"/>
          </a:xfrm>
          <a:prstGeom prst="rect">
            <a:avLst/>
          </a:prstGeom>
          <a:noFill/>
          <a:ln/>
        </p:spPr>
        <p:txBody>
          <a:bodyPr wrap="square" lIns="25400" tIns="0" rIns="25400" bIns="0" rtlCol="0" anchor="ctr"/>
          <a:lstStyle/>
          <a:p>
            <a:pPr marL="0" indent="0" algn="ctr">
              <a:buNone/>
            </a:pPr>
            <a:r>
              <a:rPr sz="4800" b="1" dirty="0">
                <a:solidFill>
                  <a:srgbClr val="FFFFFF"/>
                </a:solidFill>
                <a:latin typeface="Arial"/>
              </a:rPr>
              <a:t>SPIN</a:t>
            </a:r>
            <a:endParaRPr lang="en-US" sz="4800" dirty="0"/>
          </a:p>
        </p:txBody>
      </p:sp>
      <p:sp>
        <p:nvSpPr>
          <p:cNvPr id="7" name="Text 5"/>
          <p:cNvSpPr/>
          <p:nvPr/>
        </p:nvSpPr>
        <p:spPr>
          <a:xfrm>
            <a:off x="3977640" y="1581912"/>
            <a:ext cx="6858000" cy="365760"/>
          </a:xfrm>
          <a:prstGeom prst="rect">
            <a:avLst/>
          </a:prstGeom>
          <a:noFill/>
          <a:ln/>
        </p:spPr>
        <p:txBody>
          <a:bodyPr wrap="square" lIns="25400" tIns="0" rIns="25400" bIns="0" rtlCol="0" anchor="ctr">
            <a:normAutofit fontScale="92500" lnSpcReduction="10000"/>
          </a:bodyPr>
          <a:lstStyle/>
          <a:p>
            <a:pPr marL="0" indent="0" algn="ctr">
              <a:buNone/>
            </a:pPr>
            <a:r>
              <a:rPr sz="2800" b="1" dirty="0" err="1">
                <a:solidFill>
                  <a:srgbClr val="DBF9FF"/>
                </a:solidFill>
                <a:latin typeface="Arial"/>
              </a:rPr>
              <a:t>回す</a:t>
            </a:r>
            <a:endParaRPr lang="en-US" sz="3200" dirty="0"/>
          </a:p>
        </p:txBody>
      </p:sp>
      <p:sp>
        <p:nvSpPr>
          <p:cNvPr id="8" name="Shape 6"/>
          <p:cNvSpPr/>
          <p:nvPr/>
        </p:nvSpPr>
        <p:spPr>
          <a:xfrm>
            <a:off x="914400" y="2743200"/>
            <a:ext cx="658368" cy="658368"/>
          </a:xfrm>
          <a:prstGeom prst="ellipse">
            <a:avLst/>
          </a:prstGeom>
          <a:solidFill>
            <a:srgbClr val="0D1834"/>
          </a:solidFill>
          <a:ln w="38100">
            <a:solidFill>
              <a:srgbClr val="FF2797"/>
            </a:solidFill>
            <a:prstDash val="solid"/>
          </a:ln>
        </p:spPr>
        <p:txBody>
          <a:bodyPr/>
          <a:lstStyle/>
          <a:p>
            <a:endParaRPr lang="ja-JP" altLang="en-US"/>
          </a:p>
        </p:txBody>
      </p:sp>
      <p:sp>
        <p:nvSpPr>
          <p:cNvPr id="9" name="Text 7"/>
          <p:cNvSpPr/>
          <p:nvPr/>
        </p:nvSpPr>
        <p:spPr>
          <a:xfrm>
            <a:off x="914400" y="2852928"/>
            <a:ext cx="658368" cy="274320"/>
          </a:xfrm>
          <a:prstGeom prst="rect">
            <a:avLst/>
          </a:prstGeom>
          <a:noFill/>
          <a:ln/>
        </p:spPr>
        <p:txBody>
          <a:bodyPr wrap="square" lIns="25400" tIns="0" rIns="25400" bIns="0" rtlCol="0" anchor="ctr"/>
          <a:lstStyle/>
          <a:p>
            <a:pPr marL="0" indent="0" algn="ctr">
              <a:buNone/>
            </a:pPr>
            <a:r>
              <a:rPr sz="2400" b="1">
                <a:solidFill>
                  <a:srgbClr val="FFDC3C"/>
                </a:solidFill>
                <a:latin typeface="Arial"/>
              </a:rPr>
              <a:t>2</a:t>
            </a:r>
            <a:endParaRPr lang="en-US" sz="2000" dirty="0"/>
          </a:p>
        </p:txBody>
      </p:sp>
      <p:sp>
        <p:nvSpPr>
          <p:cNvPr id="10" name="Text 8"/>
          <p:cNvSpPr/>
          <p:nvPr/>
        </p:nvSpPr>
        <p:spPr>
          <a:xfrm>
            <a:off x="1974272" y="2935224"/>
            <a:ext cx="2286000" cy="320040"/>
          </a:xfrm>
          <a:prstGeom prst="rect">
            <a:avLst/>
          </a:prstGeom>
          <a:noFill/>
          <a:ln/>
        </p:spPr>
        <p:txBody>
          <a:bodyPr wrap="square" lIns="25400" tIns="0" rIns="25400" bIns="0" rtlCol="0" anchor="ctr"/>
          <a:lstStyle/>
          <a:p>
            <a:pPr marL="0" indent="0" algn="ctr">
              <a:buNone/>
            </a:pPr>
            <a:r>
              <a:rPr sz="4800" b="1" dirty="0">
                <a:solidFill>
                  <a:srgbClr val="FFFFFF"/>
                </a:solidFill>
                <a:latin typeface="Arial"/>
              </a:rPr>
              <a:t>SPEAK</a:t>
            </a:r>
            <a:endParaRPr lang="en-US" sz="4800" dirty="0"/>
          </a:p>
        </p:txBody>
      </p:sp>
      <p:sp>
        <p:nvSpPr>
          <p:cNvPr id="11" name="Text 9"/>
          <p:cNvSpPr/>
          <p:nvPr/>
        </p:nvSpPr>
        <p:spPr>
          <a:xfrm>
            <a:off x="3977640" y="2816352"/>
            <a:ext cx="6858000" cy="365760"/>
          </a:xfrm>
          <a:prstGeom prst="rect">
            <a:avLst/>
          </a:prstGeom>
          <a:noFill/>
          <a:ln/>
        </p:spPr>
        <p:txBody>
          <a:bodyPr wrap="square" lIns="25400" tIns="0" rIns="25400" bIns="0" rtlCol="0" anchor="ctr">
            <a:normAutofit fontScale="92500" lnSpcReduction="10000"/>
          </a:bodyPr>
          <a:lstStyle/>
          <a:p>
            <a:pPr marL="0" indent="0" algn="ctr">
              <a:buNone/>
            </a:pPr>
            <a:r>
              <a:rPr sz="2800" b="1" dirty="0" err="1">
                <a:solidFill>
                  <a:srgbClr val="DBF9FF"/>
                </a:solidFill>
                <a:latin typeface="Arial"/>
              </a:rPr>
              <a:t>文全体</a:t>
            </a:r>
            <a:r>
              <a:rPr lang="ja-JP" altLang="en-US" sz="2800" b="1" dirty="0">
                <a:solidFill>
                  <a:srgbClr val="DBF9FF"/>
                </a:solidFill>
                <a:latin typeface="Arial"/>
              </a:rPr>
              <a:t>を言う</a:t>
            </a:r>
            <a:endParaRPr lang="en-US" sz="3200" dirty="0"/>
          </a:p>
        </p:txBody>
      </p:sp>
      <p:sp>
        <p:nvSpPr>
          <p:cNvPr id="12" name="Shape 10"/>
          <p:cNvSpPr/>
          <p:nvPr/>
        </p:nvSpPr>
        <p:spPr>
          <a:xfrm>
            <a:off x="914400" y="3977640"/>
            <a:ext cx="658368" cy="658368"/>
          </a:xfrm>
          <a:prstGeom prst="ellipse">
            <a:avLst/>
          </a:prstGeom>
          <a:solidFill>
            <a:srgbClr val="0D1834"/>
          </a:solidFill>
          <a:ln w="38100">
            <a:solidFill>
              <a:srgbClr val="00EBFF"/>
            </a:solidFill>
            <a:prstDash val="solid"/>
          </a:ln>
        </p:spPr>
        <p:txBody>
          <a:bodyPr/>
          <a:lstStyle/>
          <a:p>
            <a:endParaRPr lang="ja-JP" altLang="en-US"/>
          </a:p>
        </p:txBody>
      </p:sp>
      <p:sp>
        <p:nvSpPr>
          <p:cNvPr id="13" name="Text 11"/>
          <p:cNvSpPr/>
          <p:nvPr/>
        </p:nvSpPr>
        <p:spPr>
          <a:xfrm>
            <a:off x="914400" y="4087368"/>
            <a:ext cx="658368" cy="274320"/>
          </a:xfrm>
          <a:prstGeom prst="rect">
            <a:avLst/>
          </a:prstGeom>
          <a:noFill/>
          <a:ln/>
        </p:spPr>
        <p:txBody>
          <a:bodyPr wrap="square" lIns="25400" tIns="0" rIns="25400" bIns="0" rtlCol="0" anchor="ctr"/>
          <a:lstStyle/>
          <a:p>
            <a:pPr marL="0" indent="0" algn="ctr">
              <a:buNone/>
            </a:pPr>
            <a:r>
              <a:rPr sz="2400" b="1">
                <a:solidFill>
                  <a:srgbClr val="FFDC3C"/>
                </a:solidFill>
                <a:latin typeface="Arial"/>
              </a:rPr>
              <a:t>3</a:t>
            </a:r>
            <a:endParaRPr lang="en-US" sz="2000" dirty="0"/>
          </a:p>
        </p:txBody>
      </p:sp>
      <p:sp>
        <p:nvSpPr>
          <p:cNvPr id="14" name="Text 12"/>
          <p:cNvSpPr/>
          <p:nvPr/>
        </p:nvSpPr>
        <p:spPr>
          <a:xfrm>
            <a:off x="1974272" y="4201668"/>
            <a:ext cx="2286000" cy="320040"/>
          </a:xfrm>
          <a:prstGeom prst="rect">
            <a:avLst/>
          </a:prstGeom>
          <a:noFill/>
          <a:ln/>
        </p:spPr>
        <p:txBody>
          <a:bodyPr wrap="square" lIns="25400" tIns="0" rIns="25400" bIns="0" rtlCol="0" anchor="ctr"/>
          <a:lstStyle/>
          <a:p>
            <a:pPr marL="0" indent="0" algn="ctr">
              <a:buNone/>
            </a:pPr>
            <a:r>
              <a:rPr sz="4800" b="1" dirty="0">
                <a:solidFill>
                  <a:srgbClr val="FFFFFF"/>
                </a:solidFill>
                <a:latin typeface="Arial"/>
              </a:rPr>
              <a:t>NEXT</a:t>
            </a:r>
            <a:endParaRPr lang="en-US" sz="4800" dirty="0"/>
          </a:p>
        </p:txBody>
      </p:sp>
      <p:sp>
        <p:nvSpPr>
          <p:cNvPr id="15" name="Text 13"/>
          <p:cNvSpPr/>
          <p:nvPr/>
        </p:nvSpPr>
        <p:spPr>
          <a:xfrm>
            <a:off x="3977640" y="4050792"/>
            <a:ext cx="6858000" cy="365760"/>
          </a:xfrm>
          <a:prstGeom prst="rect">
            <a:avLst/>
          </a:prstGeom>
          <a:noFill/>
          <a:ln/>
        </p:spPr>
        <p:txBody>
          <a:bodyPr wrap="square" lIns="25400" tIns="0" rIns="25400" bIns="0" rtlCol="0" anchor="ctr">
            <a:normAutofit fontScale="92500" lnSpcReduction="10000"/>
          </a:bodyPr>
          <a:lstStyle/>
          <a:p>
            <a:pPr marL="0" indent="0" algn="ctr">
              <a:buNone/>
            </a:pPr>
            <a:r>
              <a:rPr sz="2800" b="1" dirty="0" err="1">
                <a:solidFill>
                  <a:srgbClr val="DBF9FF"/>
                </a:solidFill>
                <a:latin typeface="Arial"/>
              </a:rPr>
              <a:t>次へ</a:t>
            </a:r>
            <a:endParaRPr lang="en-US" sz="3200" dirty="0"/>
          </a:p>
        </p:txBody>
      </p:sp>
      <p:sp>
        <p:nvSpPr>
          <p:cNvPr id="16" name="Shape 14"/>
          <p:cNvSpPr/>
          <p:nvPr/>
        </p:nvSpPr>
        <p:spPr>
          <a:xfrm>
            <a:off x="1051560" y="5532120"/>
            <a:ext cx="10104120" cy="566928"/>
          </a:xfrm>
          <a:prstGeom prst="roundRect">
            <a:avLst/>
          </a:prstGeom>
          <a:solidFill>
            <a:srgbClr val="0D1834">
              <a:alpha val="95000"/>
            </a:srgbClr>
          </a:solidFill>
          <a:ln w="25400">
            <a:solidFill>
              <a:srgbClr val="FFDC3C"/>
            </a:solidFill>
            <a:prstDash val="solid"/>
          </a:ln>
        </p:spPr>
        <p:txBody>
          <a:bodyPr/>
          <a:lstStyle/>
          <a:p>
            <a:endParaRPr lang="ja-JP" altLang="en-US"/>
          </a:p>
        </p:txBody>
      </p:sp>
      <p:sp>
        <p:nvSpPr>
          <p:cNvPr id="17" name="Text 15"/>
          <p:cNvSpPr/>
          <p:nvPr/>
        </p:nvSpPr>
        <p:spPr>
          <a:xfrm>
            <a:off x="1280160" y="5687568"/>
            <a:ext cx="9646920" cy="219456"/>
          </a:xfrm>
          <a:prstGeom prst="rect">
            <a:avLst/>
          </a:prstGeom>
          <a:noFill/>
          <a:ln/>
        </p:spPr>
        <p:txBody>
          <a:bodyPr wrap="square" lIns="25400" tIns="0" rIns="25400" bIns="0" rtlCol="0" anchor="ctr">
            <a:normAutofit lnSpcReduction="10000"/>
          </a:bodyPr>
          <a:lstStyle/>
          <a:p>
            <a:pPr marL="0" indent="0" algn="ctr">
              <a:buNone/>
            </a:pPr>
            <a:r>
              <a:rPr sz="1500" b="1">
                <a:solidFill>
                  <a:srgbClr val="FFFFFF"/>
                </a:solidFill>
                <a:latin typeface="Arial"/>
              </a:rPr>
              <a:t>言えた文の数を数えよう</a:t>
            </a:r>
            <a:endParaRPr lang="en-US" sz="13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09960" y="6583680"/>
            <a:ext cx="548640" cy="182880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900">
                <a:solidFill>
                  <a:srgbClr val="7F89B5"/>
                </a:solidFill>
              </a:defRPr>
            </a:lvl1pPr>
          </a:lstStyle>
          <a:p>
            <a:pPr algn="r"/>
            <a:fld id="{F7021451-1387-4CA6-816F-3879F97B5CBC}" type="slidenum">
              <a:rPr lang="en-US" b="0"/>
              <a:t>2</a:t>
            </a:fld>
            <a:endParaRPr 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040A1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777240"/>
            <a:ext cx="2011680" cy="502920"/>
          </a:xfrm>
          <a:prstGeom prst="rect">
            <a:avLst/>
          </a:prstGeom>
          <a:noFill/>
          <a:ln/>
        </p:spPr>
        <p:txBody>
          <a:bodyPr wrap="square" lIns="25400" tIns="0" rIns="25400" bIns="0" rtlCol="0" anchor="ctr"/>
          <a:lstStyle/>
          <a:p>
            <a:pPr marL="0" indent="0" algn="ctr">
              <a:buNone/>
            </a:pPr>
            <a:r>
              <a:rPr sz="2800" b="1">
                <a:solidFill>
                  <a:srgbClr val="00EBFF"/>
                </a:solidFill>
                <a:latin typeface="Arial"/>
              </a:rPr>
              <a:t>LEVEL 1</a:t>
            </a:r>
            <a:endParaRPr lang="en-US" sz="3000" dirty="0"/>
          </a:p>
        </p:txBody>
      </p:sp>
      <p:sp>
        <p:nvSpPr>
          <p:cNvPr id="3" name="Text 1"/>
          <p:cNvSpPr/>
          <p:nvPr/>
        </p:nvSpPr>
        <p:spPr>
          <a:xfrm>
            <a:off x="2514600" y="850392"/>
            <a:ext cx="88696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endParaRPr/>
          </a:p>
        </p:txBody>
      </p:sp>
      <p:sp>
        <p:nvSpPr>
          <p:cNvPr id="4" name="Text 2"/>
          <p:cNvSpPr/>
          <p:nvPr/>
        </p:nvSpPr>
        <p:spPr>
          <a:xfrm>
            <a:off x="1508760" y="2377440"/>
            <a:ext cx="1005840" cy="548640"/>
          </a:xfrm>
          <a:prstGeom prst="rect">
            <a:avLst/>
          </a:prstGeom>
          <a:noFill/>
          <a:ln/>
        </p:spPr>
        <p:txBody>
          <a:bodyPr wrap="square" lIns="25400" tIns="0" rIns="25400" bIns="0" rtlCol="0" anchor="ctr"/>
          <a:lstStyle/>
          <a:p>
            <a:pPr marL="0" indent="0" algn="ctr">
              <a:buNone/>
            </a:pPr>
            <a:r>
              <a:rPr sz="3400" b="1">
                <a:solidFill>
                  <a:srgbClr val="FFFFFF"/>
                </a:solidFill>
                <a:latin typeface="Arial"/>
              </a:rPr>
              <a:t>I</a:t>
            </a:r>
            <a:endParaRPr lang="en-US" sz="3400" dirty="0"/>
          </a:p>
        </p:txBody>
      </p:sp>
      <p:sp>
        <p:nvSpPr>
          <p:cNvPr id="5" name="Text 3"/>
          <p:cNvSpPr/>
          <p:nvPr/>
        </p:nvSpPr>
        <p:spPr>
          <a:xfrm>
            <a:off x="2514600" y="2404872"/>
            <a:ext cx="457200" cy="457200"/>
          </a:xfrm>
          <a:prstGeom prst="rect">
            <a:avLst/>
          </a:prstGeom>
          <a:noFill/>
          <a:ln/>
        </p:spPr>
        <p:txBody>
          <a:bodyPr wrap="square" lIns="25400" tIns="0" rIns="25400" bIns="0" rtlCol="0" anchor="ctr"/>
          <a:lstStyle/>
          <a:p>
            <a:pPr marL="0" indent="0" algn="ctr">
              <a:buNone/>
            </a:pPr>
            <a:r>
              <a:rPr sz="2800" b="1">
                <a:solidFill>
                  <a:srgbClr val="FFDC3C"/>
                </a:solidFill>
                <a:latin typeface="Arial"/>
              </a:rPr>
              <a:t>+</a:t>
            </a:r>
            <a:endParaRPr lang="en-US" sz="3000" dirty="0"/>
          </a:p>
        </p:txBody>
      </p:sp>
      <p:sp>
        <p:nvSpPr>
          <p:cNvPr id="6" name="Shape 4"/>
          <p:cNvSpPr/>
          <p:nvPr/>
        </p:nvSpPr>
        <p:spPr>
          <a:xfrm>
            <a:off x="2971800" y="1508760"/>
            <a:ext cx="4389120" cy="1874520"/>
          </a:xfrm>
          <a:prstGeom prst="roundRect">
            <a:avLst>
              <a:gd name="adj" fmla="val 5854"/>
            </a:avLst>
          </a:prstGeom>
          <a:solidFill>
            <a:srgbClr val="1C2344"/>
          </a:solidFill>
          <a:ln w="30480">
            <a:solidFill>
              <a:srgbClr val="FF5C8A"/>
            </a:solidFill>
            <a:prstDash val="solid"/>
          </a:ln>
          <a:effectLst>
            <a:outerShdw blurRad="25400" dist="50800" dir="2700000" algn="bl" rotWithShape="0">
              <a:srgbClr val="000000">
                <a:alpha val="25000"/>
              </a:srgbClr>
            </a:outerShdw>
          </a:effectLst>
        </p:spPr>
        <p:txBody>
          <a:bodyPr/>
          <a:lstStyle/>
          <a:p>
            <a:endParaRPr/>
          </a:p>
        </p:txBody>
      </p:sp>
      <p:sp>
        <p:nvSpPr>
          <p:cNvPr id="7" name="Text 5"/>
          <p:cNvSpPr/>
          <p:nvPr/>
        </p:nvSpPr>
        <p:spPr>
          <a:xfrm>
            <a:off x="3108960" y="1450000"/>
            <a:ext cx="4114800" cy="280000"/>
          </a:xfrm>
          <a:prstGeom prst="rect">
            <a:avLst/>
          </a:prstGeom>
          <a:solidFill>
            <a:srgbClr val="0D1834"/>
          </a:solidFill>
          <a:ln w="38100">
            <a:solidFill>
              <a:srgbClr val="FF2797"/>
            </a:solidFill>
          </a:ln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kern="0" spc="120" dirty="0">
                <a:solidFill>
                  <a:srgbClr val="FF5C8A"/>
                </a:solidFill>
              </a:rPr>
              <a:t>VERB</a:t>
            </a:r>
            <a:endParaRPr lang="en-US" sz="1200" dirty="0"/>
          </a:p>
        </p:txBody>
      </p:sp>
      <p:sp>
        <p:nvSpPr>
          <p:cNvPr id="8" name="Shape 6"/>
          <p:cNvSpPr/>
          <p:nvPr/>
        </p:nvSpPr>
        <p:spPr>
          <a:xfrm>
            <a:off x="2940000" y="1850000"/>
            <a:ext cx="4450000" cy="1050000"/>
          </a:xfrm>
          <a:prstGeom prst="roundRect">
            <a:avLst/>
          </a:prstGeom>
          <a:solidFill>
            <a:srgbClr val="0B0E1A"/>
          </a:solidFill>
          <a:ln w="15240">
            <a:solidFill>
              <a:srgbClr val="3B4678"/>
            </a:solidFill>
            <a:prstDash val="solid"/>
          </a:ln>
        </p:spPr>
        <p:txBody>
          <a:bodyPr wrap="square" lIns="12700" tIns="0" rIns="12700" bIns="0" anchor="ctr"/>
          <a:lstStyle/>
          <a:p>
            <a:pPr algn="ctr"/>
            <a:r>
              <a:rPr sz="1400" b="1">
                <a:solidFill>
                  <a:srgbClr val="00EBFF"/>
                </a:solidFill>
                <a:latin typeface="Arial"/>
              </a:rPr>
              <a:t>VERB</a:t>
            </a:r>
          </a:p>
          <a:p>
            <a:pPr algn="ctr"/>
            <a:r>
              <a:rPr sz="800" b="1">
                <a:solidFill>
                  <a:srgbClr val="FFFFFF"/>
                </a:solidFill>
                <a:latin typeface="Arial"/>
              </a:rPr>
              <a:t>動詞</a:t>
            </a:r>
          </a:p>
        </p:txBody>
      </p:sp>
      <p:sp>
        <p:nvSpPr>
          <p:cNvPr id="9" name="out_L1_verb"/>
          <p:cNvSpPr/>
          <p:nvPr/>
        </p:nvSpPr>
        <p:spPr>
          <a:xfrm>
            <a:off x="3050000" y="1990000"/>
            <a:ext cx="4230000" cy="760000"/>
          </a:xfrm>
          <a:prstGeom prst="rect">
            <a:avLst/>
          </a:prstGeom>
          <a:solidFill>
            <a:srgbClr val="FFFFFF"/>
          </a:solidFill>
          <a:ln w="50800">
            <a:solidFill>
              <a:srgbClr val="00EBFF"/>
            </a:solidFill>
          </a:ln>
        </p:spPr>
        <p:txBody>
          <a:bodyPr wrap="square" lIns="25400" tIns="0" rIns="25400" bIns="0" rtlCol="0" anchor="ctr">
            <a:normAutofit lnSpcReduction="10000"/>
          </a:bodyPr>
          <a:lstStyle/>
          <a:p>
            <a:pPr marL="0" indent="0" algn="ctr">
              <a:buNone/>
            </a:pPr>
            <a:r>
              <a:rPr lang="en-US" sz="5400" b="1">
                <a:solidFill>
                  <a:srgbClr val="000000"/>
                </a:solidFill>
                <a:latin typeface="Arial"/>
              </a:rPr>
              <a:t>study</a:t>
            </a:r>
            <a:endParaRPr lang="en-US" sz="2500" dirty="0"/>
          </a:p>
        </p:txBody>
      </p:sp>
      <p:sp>
        <p:nvSpPr>
          <p:cNvPr id="10" name="Shape 8"/>
          <p:cNvSpPr/>
          <p:nvPr/>
        </p:nvSpPr>
        <p:spPr>
          <a:xfrm>
            <a:off x="3355848" y="2907792"/>
            <a:ext cx="3621024" cy="329184"/>
          </a:xfrm>
          <a:prstGeom prst="roundRect">
            <a:avLst/>
          </a:prstGeom>
          <a:solidFill>
            <a:srgbClr val="FF2797"/>
          </a:solidFill>
          <a:ln w="38100">
            <a:solidFill>
              <a:srgbClr val="FFDC3C"/>
            </a:solidFill>
            <a:prstDash val="solid"/>
          </a:ln>
          <a:effectLst>
            <a:outerShdw blurRad="12700" dist="50800" dir="2700000" algn="bl" rotWithShape="0">
              <a:srgbClr val="000000">
                <a:alpha val="20000"/>
              </a:srgbClr>
            </a:outerShdw>
          </a:effectLst>
        </p:spPr>
        <p:txBody>
          <a:bodyPr/>
          <a:lstStyle/>
          <a:p>
            <a:endParaRPr/>
          </a:p>
        </p:txBody>
      </p:sp>
      <p:sp>
        <p:nvSpPr>
          <p:cNvPr id="11" name="btn_L1_verb">
            <a:hlinkClick r:id="" action="ppaction://macro?name=SpinVerbL1">
              <a:snd r:embed="rId3" name="spin_stop.wav"/>
            </a:hlinkClick>
          </p:cNvPr>
          <p:cNvSpPr/>
          <p:nvPr/>
        </p:nvSpPr>
        <p:spPr>
          <a:xfrm>
            <a:off x="3383280" y="2962656"/>
            <a:ext cx="3566160" cy="164592"/>
          </a:xfrm>
          <a:prstGeom prst="rect">
            <a:avLst/>
          </a:prstGeom>
          <a:noFill/>
          <a:ln/>
        </p:spPr>
        <p:txBody>
          <a:bodyPr wrap="square" lIns="25400" tIns="0" rIns="25400" bIns="0" rtlCol="0" anchor="ctr">
            <a:normAutofit fontScale="92500" lnSpcReduction="20000"/>
          </a:bodyPr>
          <a:lstStyle/>
          <a:p>
            <a:pPr marL="0" indent="0" algn="ctr">
              <a:buNone/>
            </a:pPr>
            <a:r>
              <a:rPr sz="1400" b="1">
                <a:solidFill>
                  <a:srgbClr val="FFFFFF"/>
                </a:solidFill>
                <a:latin typeface="Arial"/>
              </a:rPr>
              <a:t>SPIN VERB</a:t>
            </a:r>
            <a:endParaRPr lang="en-US" sz="1100" dirty="0"/>
          </a:p>
        </p:txBody>
      </p:sp>
      <p:sp>
        <p:nvSpPr>
          <p:cNvPr id="12" name="Text 10"/>
          <p:cNvSpPr/>
          <p:nvPr/>
        </p:nvSpPr>
        <p:spPr>
          <a:xfrm>
            <a:off x="7635240" y="2404872"/>
            <a:ext cx="2011680" cy="457200"/>
          </a:xfrm>
          <a:prstGeom prst="rect">
            <a:avLst/>
          </a:prstGeom>
          <a:noFill/>
          <a:ln/>
        </p:spPr>
        <p:txBody>
          <a:bodyPr wrap="square" lIns="25400" tIns="0" rIns="25400" bIns="0" rtlCol="0" anchor="ctr"/>
          <a:lstStyle/>
          <a:p>
            <a:pPr marL="0" indent="0" algn="ctr">
              <a:buNone/>
            </a:pPr>
            <a:r>
              <a:rPr sz="1800" b="1">
                <a:solidFill>
                  <a:srgbClr val="FFDC3C"/>
                </a:solidFill>
                <a:latin typeface="Arial"/>
              </a:rPr>
              <a:t>＋ つづき</a:t>
            </a:r>
            <a:endParaRPr lang="en-US" sz="2800" dirty="0"/>
          </a:p>
        </p:txBody>
      </p:sp>
      <p:sp>
        <p:nvSpPr>
          <p:cNvPr id="13" name="Shape 11"/>
          <p:cNvSpPr/>
          <p:nvPr/>
        </p:nvSpPr>
        <p:spPr>
          <a:xfrm>
            <a:off x="4069080" y="3840480"/>
            <a:ext cx="3657600" cy="502920"/>
          </a:xfrm>
          <a:prstGeom prst="roundRect">
            <a:avLst/>
          </a:prstGeom>
          <a:solidFill>
            <a:srgbClr val="00EBFF"/>
          </a:solidFill>
          <a:ln w="38100">
            <a:solidFill>
              <a:srgbClr val="FFDC3C"/>
            </a:solidFill>
            <a:prstDash val="solid"/>
          </a:ln>
          <a:effectLst>
            <a:outerShdw blurRad="25400" dist="50800" dir="2700000" algn="bl" rotWithShape="0">
              <a:srgbClr val="000000">
                <a:alpha val="30000"/>
              </a:srgbClr>
            </a:outerShdw>
          </a:effectLst>
        </p:spPr>
        <p:txBody>
          <a:bodyPr/>
          <a:lstStyle/>
          <a:p>
            <a:endParaRPr/>
          </a:p>
        </p:txBody>
      </p:sp>
      <p:sp>
        <p:nvSpPr>
          <p:cNvPr id="14" name="btn_L1_all">
            <a:hlinkClick r:id="" action="ppaction://macro?name=SpinAllL1">
              <a:snd r:embed="rId3" name="spin_stop.wav"/>
            </a:hlinkClick>
          </p:cNvPr>
          <p:cNvSpPr/>
          <p:nvPr/>
        </p:nvSpPr>
        <p:spPr>
          <a:xfrm>
            <a:off x="4160520" y="3959352"/>
            <a:ext cx="3474720" cy="228600"/>
          </a:xfrm>
          <a:prstGeom prst="rect">
            <a:avLst/>
          </a:prstGeom>
          <a:noFill/>
          <a:ln/>
        </p:spPr>
        <p:txBody>
          <a:bodyPr wrap="square" lIns="25400" tIns="0" rIns="25400" bIns="0" rtlCol="0" anchor="ctr"/>
          <a:lstStyle/>
          <a:p>
            <a:pPr marL="0" indent="0" algn="ctr">
              <a:buNone/>
            </a:pPr>
            <a:r>
              <a:rPr sz="1600" b="1">
                <a:solidFill>
                  <a:srgbClr val="000000"/>
                </a:solidFill>
                <a:latin typeface="Arial"/>
              </a:rPr>
              <a:t>SPIN ALL</a:t>
            </a:r>
            <a:endParaRPr lang="en-US" sz="1700" dirty="0"/>
          </a:p>
        </p:txBody>
      </p:sp>
      <p:sp>
        <p:nvSpPr>
          <p:cNvPr id="15" name="Shape 13"/>
          <p:cNvSpPr/>
          <p:nvPr/>
        </p:nvSpPr>
        <p:spPr>
          <a:xfrm>
            <a:off x="1051560" y="5532120"/>
            <a:ext cx="10104120" cy="566928"/>
          </a:xfrm>
          <a:prstGeom prst="roundRect">
            <a:avLst/>
          </a:prstGeom>
          <a:solidFill>
            <a:srgbClr val="0D1834">
              <a:alpha val="95000"/>
            </a:srgbClr>
          </a:solidFill>
          <a:ln w="25400">
            <a:solidFill>
              <a:srgbClr val="00EBFF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6" name="Text 14"/>
          <p:cNvSpPr/>
          <p:nvPr/>
        </p:nvSpPr>
        <p:spPr>
          <a:xfrm>
            <a:off x="1280160" y="5687568"/>
            <a:ext cx="964692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92500" lnSpcReduction="20000"/>
          </a:bodyPr>
          <a:lstStyle/>
          <a:p>
            <a:endParaRPr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09960" y="6583680"/>
            <a:ext cx="548640" cy="182880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900">
                <a:solidFill>
                  <a:srgbClr val="7F89B5"/>
                </a:solidFill>
              </a:defRPr>
            </a:lvl1pPr>
          </a:lstStyle>
          <a:p>
            <a:endParaRPr/>
          </a:p>
        </p:txBody>
      </p:sp>
      <p:sp>
        <p:nvSpPr>
          <p:cNvPr id="26" name="Oval 25"/>
          <p:cNvSpPr/>
          <p:nvPr/>
        </p:nvSpPr>
        <p:spPr>
          <a:xfrm>
            <a:off x="300000" y="350000"/>
            <a:ext cx="150000" cy="150000"/>
          </a:xfrm>
          <a:prstGeom prst="ellipse">
            <a:avLst/>
          </a:prstGeom>
          <a:solidFill>
            <a:srgbClr val="FF2797"/>
          </a:solidFill>
          <a:ln w="12700">
            <a:solidFill>
              <a:srgbClr val="FF279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7" name="Oval 26"/>
          <p:cNvSpPr/>
          <p:nvPr/>
        </p:nvSpPr>
        <p:spPr>
          <a:xfrm>
            <a:off x="11400000" y="350000"/>
            <a:ext cx="150000" cy="150000"/>
          </a:xfrm>
          <a:prstGeom prst="ellipse">
            <a:avLst/>
          </a:prstGeom>
          <a:solidFill>
            <a:srgbClr val="00EBFF"/>
          </a:solidFill>
          <a:ln w="12700">
            <a:solidFill>
              <a:srgbClr val="00EB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8" name="Oval 27"/>
          <p:cNvSpPr/>
          <p:nvPr/>
        </p:nvSpPr>
        <p:spPr>
          <a:xfrm>
            <a:off x="300000" y="6200000"/>
            <a:ext cx="150000" cy="150000"/>
          </a:xfrm>
          <a:prstGeom prst="ellipse">
            <a:avLst/>
          </a:prstGeom>
          <a:solidFill>
            <a:srgbClr val="FFDC3C"/>
          </a:solidFill>
          <a:ln w="12700">
            <a:solidFill>
              <a:srgbClr val="FFDC3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9" name="Oval 28"/>
          <p:cNvSpPr/>
          <p:nvPr/>
        </p:nvSpPr>
        <p:spPr>
          <a:xfrm>
            <a:off x="11400000" y="6200000"/>
            <a:ext cx="150000" cy="150000"/>
          </a:xfrm>
          <a:prstGeom prst="ellipse">
            <a:avLst/>
          </a:prstGeom>
          <a:solidFill>
            <a:srgbClr val="FF2797"/>
          </a:solidFill>
          <a:ln w="12700">
            <a:solidFill>
              <a:srgbClr val="FF279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040A1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777240"/>
            <a:ext cx="2011680" cy="502920"/>
          </a:xfrm>
          <a:prstGeom prst="rect">
            <a:avLst/>
          </a:prstGeom>
          <a:noFill/>
          <a:ln/>
        </p:spPr>
        <p:txBody>
          <a:bodyPr wrap="square" lIns="25400" tIns="0" rIns="25400" bIns="0" rtlCol="0" anchor="ctr"/>
          <a:lstStyle/>
          <a:p>
            <a:pPr marL="0" indent="0" algn="ctr">
              <a:buNone/>
            </a:pPr>
            <a:r>
              <a:rPr sz="2800" b="1">
                <a:solidFill>
                  <a:srgbClr val="00EBFF"/>
                </a:solidFill>
                <a:latin typeface="Arial"/>
              </a:rPr>
              <a:t>LEVEL 2</a:t>
            </a:r>
            <a:endParaRPr lang="en-US" sz="3000" dirty="0"/>
          </a:p>
        </p:txBody>
      </p:sp>
      <p:sp>
        <p:nvSpPr>
          <p:cNvPr id="3" name="Text 1"/>
          <p:cNvSpPr/>
          <p:nvPr/>
        </p:nvSpPr>
        <p:spPr>
          <a:xfrm>
            <a:off x="2514600" y="850392"/>
            <a:ext cx="88696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endParaRPr/>
          </a:p>
        </p:txBody>
      </p:sp>
      <p:sp>
        <p:nvSpPr>
          <p:cNvPr id="4" name="Shape 2"/>
          <p:cNvSpPr/>
          <p:nvPr/>
        </p:nvSpPr>
        <p:spPr>
          <a:xfrm>
            <a:off x="1051560" y="1508760"/>
            <a:ext cx="4023360" cy="1874520"/>
          </a:xfrm>
          <a:prstGeom prst="roundRect">
            <a:avLst>
              <a:gd name="adj" fmla="val 5854"/>
            </a:avLst>
          </a:prstGeom>
          <a:solidFill>
            <a:srgbClr val="1C2344"/>
          </a:solidFill>
          <a:ln w="30480">
            <a:solidFill>
              <a:srgbClr val="6EA8FE"/>
            </a:solidFill>
            <a:prstDash val="solid"/>
          </a:ln>
          <a:effectLst>
            <a:outerShdw blurRad="25400" dist="50800" dir="2700000" algn="bl" rotWithShape="0">
              <a:srgbClr val="000000">
                <a:alpha val="25000"/>
              </a:srgbClr>
            </a:outerShdw>
          </a:effectLst>
        </p:spPr>
        <p:txBody>
          <a:bodyPr/>
          <a:lstStyle/>
          <a:p>
            <a:endParaRPr/>
          </a:p>
        </p:txBody>
      </p:sp>
      <p:sp>
        <p:nvSpPr>
          <p:cNvPr id="5" name="Text 3"/>
          <p:cNvSpPr/>
          <p:nvPr/>
        </p:nvSpPr>
        <p:spPr>
          <a:xfrm>
            <a:off x="1188720" y="1645920"/>
            <a:ext cx="3749040" cy="256032"/>
          </a:xfrm>
          <a:prstGeom prst="rect">
            <a:avLst/>
          </a:prstGeom>
          <a:solidFill>
            <a:srgbClr val="0D1834"/>
          </a:solidFill>
          <a:ln w="38100">
            <a:solidFill>
              <a:srgbClr val="00EBFF"/>
            </a:solidFill>
          </a:ln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kern="0" spc="120" dirty="0">
                <a:solidFill>
                  <a:srgbClr val="6EA8FE"/>
                </a:solidFill>
              </a:rPr>
              <a:t>SUBJECT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1280160" y="2011680"/>
            <a:ext cx="3566160" cy="749808"/>
          </a:xfrm>
          <a:prstGeom prst="roundRect">
            <a:avLst/>
          </a:prstGeom>
          <a:solidFill>
            <a:srgbClr val="0B0E1A"/>
          </a:solidFill>
          <a:ln w="15240">
            <a:solidFill>
              <a:srgbClr val="3B4678"/>
            </a:solidFill>
            <a:prstDash val="solid"/>
          </a:ln>
        </p:spPr>
        <p:txBody>
          <a:bodyPr wrap="square" lIns="12700" tIns="0" rIns="12700" bIns="0" anchor="ctr"/>
          <a:lstStyle/>
          <a:p>
            <a:pPr algn="ctr"/>
            <a:r>
              <a:rPr sz="1400" b="1">
                <a:solidFill>
                  <a:srgbClr val="00EBFF"/>
                </a:solidFill>
                <a:latin typeface="Arial"/>
              </a:rPr>
              <a:t>SUBJECT</a:t>
            </a:r>
          </a:p>
          <a:p>
            <a:pPr algn="ctr"/>
            <a:r>
              <a:rPr sz="800" b="1">
                <a:solidFill>
                  <a:srgbClr val="FFFFFF"/>
                </a:solidFill>
                <a:latin typeface="Arial"/>
              </a:rPr>
              <a:t>主語</a:t>
            </a:r>
          </a:p>
        </p:txBody>
      </p:sp>
      <p:sp>
        <p:nvSpPr>
          <p:cNvPr id="7" name="out_L2_subject"/>
          <p:cNvSpPr/>
          <p:nvPr/>
        </p:nvSpPr>
        <p:spPr>
          <a:xfrm>
            <a:off x="1371600" y="2060552"/>
            <a:ext cx="3383280" cy="625488"/>
          </a:xfrm>
          <a:prstGeom prst="rect">
            <a:avLst/>
          </a:prstGeom>
          <a:solidFill>
            <a:srgbClr val="FFFFFF"/>
          </a:solidFill>
          <a:ln w="50800">
            <a:solidFill>
              <a:srgbClr val="00EBFF"/>
            </a:solidFill>
          </a:ln>
        </p:spPr>
        <p:txBody>
          <a:bodyPr wrap="square" lIns="25400" tIns="0" rIns="25400" bIns="0" rtlCol="0" anchor="ctr">
            <a:normAutofit lnSpcReduction="10000"/>
          </a:bodyPr>
          <a:lstStyle/>
          <a:p>
            <a:pPr marL="0" indent="0" algn="ctr">
              <a:buNone/>
            </a:pPr>
            <a:r>
              <a:rPr lang="en-US" sz="4200" b="1">
                <a:solidFill>
                  <a:srgbClr val="000000"/>
                </a:solidFill>
                <a:latin typeface="Arial"/>
              </a:rPr>
              <a:t>They</a:t>
            </a:r>
            <a:endParaRPr lang="en-US" sz="2500" dirty="0"/>
          </a:p>
        </p:txBody>
      </p:sp>
      <p:sp>
        <p:nvSpPr>
          <p:cNvPr id="8" name="Shape 6"/>
          <p:cNvSpPr/>
          <p:nvPr/>
        </p:nvSpPr>
        <p:spPr>
          <a:xfrm>
            <a:off x="1435608" y="2907792"/>
            <a:ext cx="3255264" cy="329184"/>
          </a:xfrm>
          <a:prstGeom prst="roundRect">
            <a:avLst/>
          </a:prstGeom>
          <a:solidFill>
            <a:srgbClr val="FF2797"/>
          </a:solidFill>
          <a:ln w="38100">
            <a:solidFill>
              <a:srgbClr val="FFDC3C"/>
            </a:solidFill>
            <a:prstDash val="solid"/>
          </a:ln>
          <a:effectLst>
            <a:outerShdw blurRad="12700" dist="50800" dir="2700000" algn="bl" rotWithShape="0">
              <a:srgbClr val="000000">
                <a:alpha val="20000"/>
              </a:srgbClr>
            </a:outerShdw>
          </a:effectLst>
        </p:spPr>
        <p:txBody>
          <a:bodyPr/>
          <a:lstStyle/>
          <a:p>
            <a:endParaRPr/>
          </a:p>
        </p:txBody>
      </p:sp>
      <p:sp>
        <p:nvSpPr>
          <p:cNvPr id="9" name="btn_L2_subject">
            <a:hlinkClick r:id="" action="ppaction://macro?name=SpinSubjectL2">
              <a:snd r:embed="rId3" name="spin_stop.wav"/>
            </a:hlinkClick>
          </p:cNvPr>
          <p:cNvSpPr/>
          <p:nvPr/>
        </p:nvSpPr>
        <p:spPr>
          <a:xfrm>
            <a:off x="1463040" y="2962656"/>
            <a:ext cx="3200400" cy="164592"/>
          </a:xfrm>
          <a:prstGeom prst="rect">
            <a:avLst/>
          </a:prstGeom>
          <a:noFill/>
          <a:ln/>
        </p:spPr>
        <p:txBody>
          <a:bodyPr wrap="square" lIns="25400" tIns="0" rIns="25400" bIns="0" rtlCol="0" anchor="ctr">
            <a:normAutofit fontScale="92500" lnSpcReduction="20000"/>
          </a:bodyPr>
          <a:lstStyle/>
          <a:p>
            <a:pPr marL="0" indent="0" algn="ctr">
              <a:buNone/>
            </a:pPr>
            <a:r>
              <a:rPr sz="1400" b="1">
                <a:solidFill>
                  <a:srgbClr val="FFFFFF"/>
                </a:solidFill>
                <a:latin typeface="Arial"/>
              </a:rPr>
              <a:t>SPIN SUBJECT</a:t>
            </a:r>
            <a:endParaRPr lang="en-US" sz="1100" dirty="0"/>
          </a:p>
        </p:txBody>
      </p:sp>
      <p:sp>
        <p:nvSpPr>
          <p:cNvPr id="10" name="Text 8"/>
          <p:cNvSpPr/>
          <p:nvPr/>
        </p:nvSpPr>
        <p:spPr>
          <a:xfrm>
            <a:off x="5148072" y="2395728"/>
            <a:ext cx="411480" cy="457200"/>
          </a:xfrm>
          <a:prstGeom prst="rect">
            <a:avLst/>
          </a:prstGeom>
          <a:noFill/>
          <a:ln/>
        </p:spPr>
        <p:txBody>
          <a:bodyPr wrap="square" lIns="25400" tIns="0" rIns="25400" bIns="0" rtlCol="0" anchor="ctr"/>
          <a:lstStyle/>
          <a:p>
            <a:pPr marL="0" indent="0" algn="ctr">
              <a:buNone/>
            </a:pPr>
            <a:r>
              <a:rPr sz="2400" b="1">
                <a:solidFill>
                  <a:srgbClr val="FFDC3C"/>
                </a:solidFill>
                <a:latin typeface="Arial"/>
              </a:rPr>
              <a:t>+</a:t>
            </a:r>
            <a:endParaRPr lang="en-US" sz="3000" dirty="0"/>
          </a:p>
        </p:txBody>
      </p:sp>
      <p:sp>
        <p:nvSpPr>
          <p:cNvPr id="11" name="Shape 9"/>
          <p:cNvSpPr/>
          <p:nvPr/>
        </p:nvSpPr>
        <p:spPr>
          <a:xfrm>
            <a:off x="5623560" y="1508760"/>
            <a:ext cx="4023360" cy="1874520"/>
          </a:xfrm>
          <a:prstGeom prst="roundRect">
            <a:avLst>
              <a:gd name="adj" fmla="val 5854"/>
            </a:avLst>
          </a:prstGeom>
          <a:solidFill>
            <a:srgbClr val="1C2344"/>
          </a:solidFill>
          <a:ln w="30480">
            <a:solidFill>
              <a:srgbClr val="FF5C8A"/>
            </a:solidFill>
            <a:prstDash val="solid"/>
          </a:ln>
          <a:effectLst>
            <a:outerShdw blurRad="25400" dist="50800" dir="2700000" algn="bl" rotWithShape="0">
              <a:srgbClr val="000000">
                <a:alpha val="25000"/>
              </a:srgbClr>
            </a:outerShdw>
          </a:effectLst>
        </p:spPr>
        <p:txBody>
          <a:bodyPr/>
          <a:lstStyle/>
          <a:p>
            <a:endParaRPr/>
          </a:p>
        </p:txBody>
      </p:sp>
      <p:sp>
        <p:nvSpPr>
          <p:cNvPr id="12" name="Text 10"/>
          <p:cNvSpPr/>
          <p:nvPr/>
        </p:nvSpPr>
        <p:spPr>
          <a:xfrm>
            <a:off x="5760720" y="1645920"/>
            <a:ext cx="3749040" cy="256032"/>
          </a:xfrm>
          <a:prstGeom prst="rect">
            <a:avLst/>
          </a:prstGeom>
          <a:solidFill>
            <a:srgbClr val="0D1834"/>
          </a:solidFill>
          <a:ln w="38100">
            <a:solidFill>
              <a:srgbClr val="FF2797"/>
            </a:solidFill>
          </a:ln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kern="0" spc="120" dirty="0">
                <a:solidFill>
                  <a:srgbClr val="FF5C8A"/>
                </a:solidFill>
              </a:rPr>
              <a:t>VERB</a:t>
            </a:r>
            <a:endParaRPr lang="en-US" sz="1200" dirty="0"/>
          </a:p>
        </p:txBody>
      </p:sp>
      <p:sp>
        <p:nvSpPr>
          <p:cNvPr id="13" name="Shape 11"/>
          <p:cNvSpPr/>
          <p:nvPr/>
        </p:nvSpPr>
        <p:spPr>
          <a:xfrm>
            <a:off x="5852160" y="2011680"/>
            <a:ext cx="3566160" cy="749808"/>
          </a:xfrm>
          <a:prstGeom prst="roundRect">
            <a:avLst/>
          </a:prstGeom>
          <a:solidFill>
            <a:srgbClr val="0B0E1A"/>
          </a:solidFill>
          <a:ln w="15240">
            <a:solidFill>
              <a:srgbClr val="3B4678"/>
            </a:solidFill>
            <a:prstDash val="solid"/>
          </a:ln>
        </p:spPr>
        <p:txBody>
          <a:bodyPr wrap="square" lIns="12700" tIns="0" rIns="12700" bIns="0" anchor="ctr"/>
          <a:lstStyle/>
          <a:p>
            <a:pPr algn="ctr"/>
            <a:r>
              <a:rPr sz="1400" b="1">
                <a:solidFill>
                  <a:srgbClr val="00EBFF"/>
                </a:solidFill>
                <a:latin typeface="Arial"/>
              </a:rPr>
              <a:t>VERB</a:t>
            </a:r>
          </a:p>
          <a:p>
            <a:pPr algn="ctr"/>
            <a:r>
              <a:rPr sz="800" b="1">
                <a:solidFill>
                  <a:srgbClr val="FFFFFF"/>
                </a:solidFill>
                <a:latin typeface="Arial"/>
              </a:rPr>
              <a:t>動詞</a:t>
            </a:r>
          </a:p>
        </p:txBody>
      </p:sp>
      <p:sp>
        <p:nvSpPr>
          <p:cNvPr id="14" name="out_L2_verb"/>
          <p:cNvSpPr/>
          <p:nvPr/>
        </p:nvSpPr>
        <p:spPr>
          <a:xfrm>
            <a:off x="5943600" y="2060552"/>
            <a:ext cx="3383280" cy="625488"/>
          </a:xfrm>
          <a:prstGeom prst="rect">
            <a:avLst/>
          </a:prstGeom>
          <a:solidFill>
            <a:srgbClr val="FFFFFF"/>
          </a:solidFill>
          <a:ln w="50800">
            <a:solidFill>
              <a:srgbClr val="00EBFF"/>
            </a:solidFill>
          </a:ln>
        </p:spPr>
        <p:txBody>
          <a:bodyPr wrap="square" lIns="25400" tIns="0" rIns="25400" bIns="0" rtlCol="0" anchor="ctr"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US" sz="4800" b="1">
                <a:solidFill>
                  <a:srgbClr val="000000"/>
                </a:solidFill>
                <a:latin typeface="Arial"/>
              </a:rPr>
              <a:t>teach</a:t>
            </a:r>
            <a:endParaRPr lang="en-US" sz="2500" dirty="0"/>
          </a:p>
        </p:txBody>
      </p:sp>
      <p:sp>
        <p:nvSpPr>
          <p:cNvPr id="15" name="Shape 13"/>
          <p:cNvSpPr/>
          <p:nvPr/>
        </p:nvSpPr>
        <p:spPr>
          <a:xfrm>
            <a:off x="6007608" y="2907792"/>
            <a:ext cx="3255264" cy="329184"/>
          </a:xfrm>
          <a:prstGeom prst="roundRect">
            <a:avLst/>
          </a:prstGeom>
          <a:solidFill>
            <a:srgbClr val="FF2797"/>
          </a:solidFill>
          <a:ln w="38100">
            <a:solidFill>
              <a:srgbClr val="FFDC3C"/>
            </a:solidFill>
            <a:prstDash val="solid"/>
          </a:ln>
          <a:effectLst>
            <a:outerShdw blurRad="12700" dist="50800" dir="2700000" algn="bl" rotWithShape="0">
              <a:srgbClr val="000000">
                <a:alpha val="20000"/>
              </a:srgbClr>
            </a:outerShdw>
          </a:effectLst>
        </p:spPr>
        <p:txBody>
          <a:bodyPr/>
          <a:lstStyle/>
          <a:p>
            <a:endParaRPr/>
          </a:p>
        </p:txBody>
      </p:sp>
      <p:sp>
        <p:nvSpPr>
          <p:cNvPr id="16" name="btn_L2_verb">
            <a:hlinkClick r:id="" action="ppaction://macro?name=SpinVerbL2">
              <a:snd r:embed="rId3" name="spin_stop.wav"/>
            </a:hlinkClick>
          </p:cNvPr>
          <p:cNvSpPr/>
          <p:nvPr/>
        </p:nvSpPr>
        <p:spPr>
          <a:xfrm>
            <a:off x="6035040" y="2962656"/>
            <a:ext cx="3200400" cy="164592"/>
          </a:xfrm>
          <a:prstGeom prst="rect">
            <a:avLst/>
          </a:prstGeom>
          <a:noFill/>
          <a:ln/>
        </p:spPr>
        <p:txBody>
          <a:bodyPr wrap="square" lIns="25400" tIns="0" rIns="25400" bIns="0" rtlCol="0" anchor="ctr">
            <a:normAutofit fontScale="92500" lnSpcReduction="20000"/>
          </a:bodyPr>
          <a:lstStyle/>
          <a:p>
            <a:pPr marL="0" indent="0" algn="ctr">
              <a:buNone/>
            </a:pPr>
            <a:r>
              <a:rPr sz="1400" b="1">
                <a:solidFill>
                  <a:srgbClr val="FFFFFF"/>
                </a:solidFill>
                <a:latin typeface="Arial"/>
              </a:rPr>
              <a:t>SPIN VERB</a:t>
            </a:r>
            <a:endParaRPr lang="en-US" sz="1100" dirty="0"/>
          </a:p>
        </p:txBody>
      </p:sp>
      <p:sp>
        <p:nvSpPr>
          <p:cNvPr id="17" name="Text 15"/>
          <p:cNvSpPr/>
          <p:nvPr/>
        </p:nvSpPr>
        <p:spPr>
          <a:xfrm>
            <a:off x="9829800" y="2404872"/>
            <a:ext cx="1463040" cy="457200"/>
          </a:xfrm>
          <a:prstGeom prst="rect">
            <a:avLst/>
          </a:prstGeom>
          <a:noFill/>
          <a:ln/>
        </p:spPr>
        <p:txBody>
          <a:bodyPr wrap="square" lIns="25400" tIns="0" rIns="25400" bIns="0" rtlCol="0" anchor="ctr">
            <a:normAutofit/>
          </a:bodyPr>
          <a:lstStyle/>
          <a:p>
            <a:pPr marL="0" indent="0" algn="ctr">
              <a:buNone/>
            </a:pPr>
            <a:r>
              <a:rPr sz="1800" b="1">
                <a:solidFill>
                  <a:srgbClr val="FFDC3C"/>
                </a:solidFill>
                <a:latin typeface="Arial"/>
              </a:rPr>
              <a:t>＋ つづき</a:t>
            </a:r>
            <a:endParaRPr lang="en-US" sz="2300" dirty="0"/>
          </a:p>
        </p:txBody>
      </p:sp>
      <p:sp>
        <p:nvSpPr>
          <p:cNvPr id="18" name="Shape 16"/>
          <p:cNvSpPr/>
          <p:nvPr/>
        </p:nvSpPr>
        <p:spPr>
          <a:xfrm>
            <a:off x="4251960" y="3840480"/>
            <a:ext cx="3657600" cy="502920"/>
          </a:xfrm>
          <a:prstGeom prst="roundRect">
            <a:avLst/>
          </a:prstGeom>
          <a:solidFill>
            <a:srgbClr val="00EBFF"/>
          </a:solidFill>
          <a:ln w="38100">
            <a:solidFill>
              <a:srgbClr val="FFDC3C"/>
            </a:solidFill>
            <a:prstDash val="solid"/>
          </a:ln>
          <a:effectLst>
            <a:outerShdw blurRad="25400" dist="50800" dir="2700000" algn="bl" rotWithShape="0">
              <a:srgbClr val="000000">
                <a:alpha val="30000"/>
              </a:srgbClr>
            </a:outerShdw>
          </a:effectLst>
        </p:spPr>
        <p:txBody>
          <a:bodyPr/>
          <a:lstStyle/>
          <a:p>
            <a:endParaRPr/>
          </a:p>
        </p:txBody>
      </p:sp>
      <p:sp>
        <p:nvSpPr>
          <p:cNvPr id="19" name="btn_L2_all">
            <a:hlinkClick r:id="" action="ppaction://macro?name=SpinAllL2">
              <a:snd r:embed="rId3" name="spin_stop.wav"/>
            </a:hlinkClick>
          </p:cNvPr>
          <p:cNvSpPr/>
          <p:nvPr/>
        </p:nvSpPr>
        <p:spPr>
          <a:xfrm>
            <a:off x="4343400" y="3959352"/>
            <a:ext cx="3474720" cy="228600"/>
          </a:xfrm>
          <a:prstGeom prst="rect">
            <a:avLst/>
          </a:prstGeom>
          <a:noFill/>
          <a:ln/>
        </p:spPr>
        <p:txBody>
          <a:bodyPr wrap="square" lIns="25400" tIns="0" rIns="25400" bIns="0" rtlCol="0" anchor="ctr"/>
          <a:lstStyle/>
          <a:p>
            <a:pPr marL="0" indent="0" algn="ctr">
              <a:buNone/>
            </a:pPr>
            <a:r>
              <a:rPr sz="1600" b="1">
                <a:solidFill>
                  <a:srgbClr val="000000"/>
                </a:solidFill>
                <a:latin typeface="Arial"/>
              </a:rPr>
              <a:t>SPIN ALL</a:t>
            </a:r>
            <a:endParaRPr lang="en-US" sz="1700" dirty="0"/>
          </a:p>
        </p:txBody>
      </p:sp>
      <p:sp>
        <p:nvSpPr>
          <p:cNvPr id="20" name="Shape 18"/>
          <p:cNvSpPr/>
          <p:nvPr/>
        </p:nvSpPr>
        <p:spPr>
          <a:xfrm>
            <a:off x="1051560" y="5532120"/>
            <a:ext cx="10104120" cy="566928"/>
          </a:xfrm>
          <a:prstGeom prst="roundRect">
            <a:avLst/>
          </a:prstGeom>
          <a:solidFill>
            <a:srgbClr val="0D1834">
              <a:alpha val="95000"/>
            </a:srgbClr>
          </a:solidFill>
          <a:ln w="25400">
            <a:solidFill>
              <a:srgbClr val="00EBFF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1" name="Text 19"/>
          <p:cNvSpPr/>
          <p:nvPr/>
        </p:nvSpPr>
        <p:spPr>
          <a:xfrm>
            <a:off x="1280160" y="5687568"/>
            <a:ext cx="964692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92500" lnSpcReduction="20000"/>
          </a:bodyPr>
          <a:lstStyle/>
          <a:p>
            <a:endParaRPr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09960" y="6583680"/>
            <a:ext cx="548640" cy="182880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900">
                <a:solidFill>
                  <a:srgbClr val="7F89B5"/>
                </a:solidFill>
              </a:defRPr>
            </a:lvl1pPr>
          </a:lstStyle>
          <a:p>
            <a:endParaRPr/>
          </a:p>
        </p:txBody>
      </p:sp>
      <p:sp>
        <p:nvSpPr>
          <p:cNvPr id="26" name="Oval 25"/>
          <p:cNvSpPr/>
          <p:nvPr/>
        </p:nvSpPr>
        <p:spPr>
          <a:xfrm>
            <a:off x="300000" y="350000"/>
            <a:ext cx="150000" cy="150000"/>
          </a:xfrm>
          <a:prstGeom prst="ellipse">
            <a:avLst/>
          </a:prstGeom>
          <a:solidFill>
            <a:srgbClr val="FF2797"/>
          </a:solidFill>
          <a:ln w="12700">
            <a:solidFill>
              <a:srgbClr val="FF279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7" name="Oval 26"/>
          <p:cNvSpPr/>
          <p:nvPr/>
        </p:nvSpPr>
        <p:spPr>
          <a:xfrm>
            <a:off x="11400000" y="350000"/>
            <a:ext cx="150000" cy="150000"/>
          </a:xfrm>
          <a:prstGeom prst="ellipse">
            <a:avLst/>
          </a:prstGeom>
          <a:solidFill>
            <a:srgbClr val="00EBFF"/>
          </a:solidFill>
          <a:ln w="12700">
            <a:solidFill>
              <a:srgbClr val="00EB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8" name="Oval 27"/>
          <p:cNvSpPr/>
          <p:nvPr/>
        </p:nvSpPr>
        <p:spPr>
          <a:xfrm>
            <a:off x="300000" y="6200000"/>
            <a:ext cx="150000" cy="150000"/>
          </a:xfrm>
          <a:prstGeom prst="ellipse">
            <a:avLst/>
          </a:prstGeom>
          <a:solidFill>
            <a:srgbClr val="FFDC3C"/>
          </a:solidFill>
          <a:ln w="12700">
            <a:solidFill>
              <a:srgbClr val="FFDC3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9" name="Oval 28"/>
          <p:cNvSpPr/>
          <p:nvPr/>
        </p:nvSpPr>
        <p:spPr>
          <a:xfrm>
            <a:off x="11400000" y="6200000"/>
            <a:ext cx="150000" cy="150000"/>
          </a:xfrm>
          <a:prstGeom prst="ellipse">
            <a:avLst/>
          </a:prstGeom>
          <a:solidFill>
            <a:srgbClr val="FF2797"/>
          </a:solidFill>
          <a:ln w="12700">
            <a:solidFill>
              <a:srgbClr val="FF279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040A1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777240"/>
            <a:ext cx="2011680" cy="502920"/>
          </a:xfrm>
          <a:prstGeom prst="rect">
            <a:avLst/>
          </a:prstGeom>
          <a:noFill/>
          <a:ln/>
        </p:spPr>
        <p:txBody>
          <a:bodyPr wrap="square" lIns="25400" tIns="0" rIns="25400" bIns="0" rtlCol="0" anchor="ctr"/>
          <a:lstStyle/>
          <a:p>
            <a:pPr marL="0" indent="0" algn="ctr">
              <a:buNone/>
            </a:pPr>
            <a:r>
              <a:rPr sz="2800" b="1">
                <a:solidFill>
                  <a:srgbClr val="00EBFF"/>
                </a:solidFill>
                <a:latin typeface="Arial"/>
              </a:rPr>
              <a:t>LEVEL 3</a:t>
            </a:r>
            <a:endParaRPr lang="en-US" sz="3000" dirty="0"/>
          </a:p>
        </p:txBody>
      </p:sp>
      <p:sp>
        <p:nvSpPr>
          <p:cNvPr id="3" name="Text 1"/>
          <p:cNvSpPr/>
          <p:nvPr/>
        </p:nvSpPr>
        <p:spPr>
          <a:xfrm>
            <a:off x="2514600" y="850392"/>
            <a:ext cx="88696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endParaRPr/>
          </a:p>
        </p:txBody>
      </p:sp>
      <p:sp>
        <p:nvSpPr>
          <p:cNvPr id="4" name="Shape 2"/>
          <p:cNvSpPr/>
          <p:nvPr/>
        </p:nvSpPr>
        <p:spPr>
          <a:xfrm>
            <a:off x="502920" y="1508760"/>
            <a:ext cx="3154680" cy="1874520"/>
          </a:xfrm>
          <a:prstGeom prst="roundRect">
            <a:avLst>
              <a:gd name="adj" fmla="val 5854"/>
            </a:avLst>
          </a:prstGeom>
          <a:solidFill>
            <a:srgbClr val="1C2344"/>
          </a:solidFill>
          <a:ln w="30480">
            <a:solidFill>
              <a:srgbClr val="6EA8FE"/>
            </a:solidFill>
            <a:prstDash val="solid"/>
          </a:ln>
          <a:effectLst>
            <a:outerShdw blurRad="25400" dist="50800" dir="2700000" algn="bl" rotWithShape="0">
              <a:srgbClr val="000000">
                <a:alpha val="25000"/>
              </a:srgbClr>
            </a:outerShdw>
          </a:effectLst>
        </p:spPr>
        <p:txBody>
          <a:bodyPr/>
          <a:lstStyle/>
          <a:p>
            <a:endParaRPr/>
          </a:p>
        </p:txBody>
      </p:sp>
      <p:sp>
        <p:nvSpPr>
          <p:cNvPr id="5" name="Text 3"/>
          <p:cNvSpPr/>
          <p:nvPr/>
        </p:nvSpPr>
        <p:spPr>
          <a:xfrm>
            <a:off x="640080" y="1645920"/>
            <a:ext cx="2880360" cy="256032"/>
          </a:xfrm>
          <a:prstGeom prst="rect">
            <a:avLst/>
          </a:prstGeom>
          <a:solidFill>
            <a:srgbClr val="0D1834"/>
          </a:solidFill>
          <a:ln w="38100">
            <a:solidFill>
              <a:srgbClr val="00EBFF"/>
            </a:solidFill>
          </a:ln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kern="0" spc="120" dirty="0">
                <a:solidFill>
                  <a:srgbClr val="6EA8FE"/>
                </a:solidFill>
              </a:rPr>
              <a:t>SUBJECT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731520" y="2011680"/>
            <a:ext cx="2697480" cy="749808"/>
          </a:xfrm>
          <a:prstGeom prst="roundRect">
            <a:avLst/>
          </a:prstGeom>
          <a:solidFill>
            <a:srgbClr val="0B0E1A"/>
          </a:solidFill>
          <a:ln w="15240">
            <a:solidFill>
              <a:srgbClr val="3B4678"/>
            </a:solidFill>
            <a:prstDash val="solid"/>
          </a:ln>
        </p:spPr>
        <p:txBody>
          <a:bodyPr wrap="square" lIns="12700" tIns="0" rIns="12700" bIns="0" anchor="ctr"/>
          <a:lstStyle/>
          <a:p>
            <a:pPr algn="ctr"/>
            <a:r>
              <a:rPr sz="1400" b="1">
                <a:solidFill>
                  <a:srgbClr val="00EBFF"/>
                </a:solidFill>
                <a:latin typeface="Arial"/>
              </a:rPr>
              <a:t>SUBJECT</a:t>
            </a:r>
          </a:p>
          <a:p>
            <a:pPr algn="ctr"/>
            <a:r>
              <a:rPr sz="800" b="1">
                <a:solidFill>
                  <a:srgbClr val="FFFFFF"/>
                </a:solidFill>
                <a:latin typeface="Arial"/>
              </a:rPr>
              <a:t>主語</a:t>
            </a:r>
          </a:p>
        </p:txBody>
      </p:sp>
      <p:sp>
        <p:nvSpPr>
          <p:cNvPr id="7" name="out_L3_subject"/>
          <p:cNvSpPr/>
          <p:nvPr/>
        </p:nvSpPr>
        <p:spPr>
          <a:xfrm>
            <a:off x="822960" y="2060552"/>
            <a:ext cx="2514600" cy="625488"/>
          </a:xfrm>
          <a:prstGeom prst="rect">
            <a:avLst/>
          </a:prstGeom>
          <a:solidFill>
            <a:srgbClr val="FFFFFF"/>
          </a:solidFill>
          <a:ln w="50800">
            <a:solidFill>
              <a:srgbClr val="00EBFF"/>
            </a:solidFill>
          </a:ln>
        </p:spPr>
        <p:txBody>
          <a:bodyPr wrap="square" lIns="25400" tIns="0" rIns="2540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3400" b="1">
                <a:solidFill>
                  <a:srgbClr val="000000"/>
                </a:solidFill>
                <a:latin typeface="Arial"/>
              </a:rPr>
              <a:t>My brother</a:t>
            </a:r>
            <a:endParaRPr lang="en-US" sz="2500" dirty="0"/>
          </a:p>
        </p:txBody>
      </p:sp>
      <p:sp>
        <p:nvSpPr>
          <p:cNvPr id="8" name="Shape 6"/>
          <p:cNvSpPr/>
          <p:nvPr/>
        </p:nvSpPr>
        <p:spPr>
          <a:xfrm>
            <a:off x="886968" y="2907792"/>
            <a:ext cx="2386584" cy="329184"/>
          </a:xfrm>
          <a:prstGeom prst="roundRect">
            <a:avLst/>
          </a:prstGeom>
          <a:solidFill>
            <a:srgbClr val="FF2797"/>
          </a:solidFill>
          <a:ln w="38100">
            <a:solidFill>
              <a:srgbClr val="FFDC3C"/>
            </a:solidFill>
            <a:prstDash val="solid"/>
          </a:ln>
          <a:effectLst>
            <a:outerShdw blurRad="12700" dist="50800" dir="2700000" algn="bl" rotWithShape="0">
              <a:srgbClr val="000000">
                <a:alpha val="20000"/>
              </a:srgbClr>
            </a:outerShdw>
          </a:effectLst>
        </p:spPr>
        <p:txBody>
          <a:bodyPr/>
          <a:lstStyle/>
          <a:p>
            <a:endParaRPr/>
          </a:p>
        </p:txBody>
      </p:sp>
      <p:sp>
        <p:nvSpPr>
          <p:cNvPr id="9" name="btn_L3_subject">
            <a:hlinkClick r:id="" action="ppaction://macro?name=SpinSubjectL3">
              <a:snd r:embed="rId3" name="spin_stop.wav"/>
            </a:hlinkClick>
          </p:cNvPr>
          <p:cNvSpPr/>
          <p:nvPr/>
        </p:nvSpPr>
        <p:spPr>
          <a:xfrm>
            <a:off x="914400" y="2962656"/>
            <a:ext cx="2331720" cy="164592"/>
          </a:xfrm>
          <a:prstGeom prst="rect">
            <a:avLst/>
          </a:prstGeom>
          <a:noFill/>
          <a:ln/>
        </p:spPr>
        <p:txBody>
          <a:bodyPr wrap="square" lIns="25400" tIns="0" rIns="25400" bIns="0" rtlCol="0" anchor="ctr">
            <a:normAutofit fontScale="92500" lnSpcReduction="20000"/>
          </a:bodyPr>
          <a:lstStyle/>
          <a:p>
            <a:pPr marL="0" indent="0" algn="ctr">
              <a:buNone/>
            </a:pPr>
            <a:r>
              <a:rPr sz="1400" b="1">
                <a:solidFill>
                  <a:srgbClr val="FFFFFF"/>
                </a:solidFill>
                <a:latin typeface="Arial"/>
              </a:rPr>
              <a:t>SPIN</a:t>
            </a:r>
            <a:endParaRPr lang="en-US" sz="1100" dirty="0"/>
          </a:p>
        </p:txBody>
      </p:sp>
      <p:sp>
        <p:nvSpPr>
          <p:cNvPr id="10" name="Text 8"/>
          <p:cNvSpPr/>
          <p:nvPr/>
        </p:nvSpPr>
        <p:spPr>
          <a:xfrm>
            <a:off x="3675888" y="2404872"/>
            <a:ext cx="320040" cy="457200"/>
          </a:xfrm>
          <a:prstGeom prst="rect">
            <a:avLst/>
          </a:prstGeom>
          <a:noFill/>
          <a:ln/>
        </p:spPr>
        <p:txBody>
          <a:bodyPr wrap="square" lIns="25400" tIns="0" rIns="25400" bIns="0" rtlCol="0" anchor="ctr"/>
          <a:lstStyle/>
          <a:p>
            <a:pPr marL="0" indent="0" algn="ctr">
              <a:buNone/>
            </a:pPr>
            <a:r>
              <a:rPr sz="2400" b="1">
                <a:solidFill>
                  <a:srgbClr val="FFDC3C"/>
                </a:solidFill>
                <a:latin typeface="Arial"/>
              </a:rPr>
              <a:t>+</a:t>
            </a:r>
            <a:endParaRPr lang="en-US" sz="2700" dirty="0"/>
          </a:p>
        </p:txBody>
      </p:sp>
      <p:sp>
        <p:nvSpPr>
          <p:cNvPr id="11" name="Shape 9"/>
          <p:cNvSpPr/>
          <p:nvPr/>
        </p:nvSpPr>
        <p:spPr>
          <a:xfrm>
            <a:off x="3995928" y="1508760"/>
            <a:ext cx="3154680" cy="1874520"/>
          </a:xfrm>
          <a:prstGeom prst="roundRect">
            <a:avLst>
              <a:gd name="adj" fmla="val 5854"/>
            </a:avLst>
          </a:prstGeom>
          <a:solidFill>
            <a:srgbClr val="1C2344"/>
          </a:solidFill>
          <a:ln w="30480">
            <a:solidFill>
              <a:srgbClr val="FFD166"/>
            </a:solidFill>
            <a:prstDash val="solid"/>
          </a:ln>
          <a:effectLst>
            <a:outerShdw blurRad="25400" dist="50800" dir="2700000" algn="bl" rotWithShape="0">
              <a:srgbClr val="000000">
                <a:alpha val="25000"/>
              </a:srgbClr>
            </a:outerShdw>
          </a:effectLst>
        </p:spPr>
        <p:txBody>
          <a:bodyPr/>
          <a:lstStyle/>
          <a:p>
            <a:endParaRPr/>
          </a:p>
        </p:txBody>
      </p:sp>
      <p:sp>
        <p:nvSpPr>
          <p:cNvPr id="12" name="Text 10"/>
          <p:cNvSpPr/>
          <p:nvPr/>
        </p:nvSpPr>
        <p:spPr>
          <a:xfrm>
            <a:off x="4133088" y="1645920"/>
            <a:ext cx="2880360" cy="256032"/>
          </a:xfrm>
          <a:prstGeom prst="rect">
            <a:avLst/>
          </a:prstGeom>
          <a:solidFill>
            <a:srgbClr val="0D1834"/>
          </a:solidFill>
          <a:ln w="38100">
            <a:solidFill>
              <a:srgbClr val="00EBFF"/>
            </a:solidFill>
          </a:ln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kern="0" spc="120" dirty="0">
                <a:solidFill>
                  <a:srgbClr val="FFD166"/>
                </a:solidFill>
              </a:rPr>
              <a:t>AUX / NOT</a:t>
            </a:r>
            <a:endParaRPr lang="en-US" sz="1200" dirty="0"/>
          </a:p>
        </p:txBody>
      </p:sp>
      <p:sp>
        <p:nvSpPr>
          <p:cNvPr id="13" name="Shape 11"/>
          <p:cNvSpPr/>
          <p:nvPr/>
        </p:nvSpPr>
        <p:spPr>
          <a:xfrm>
            <a:off x="4224528" y="2011680"/>
            <a:ext cx="2697480" cy="749808"/>
          </a:xfrm>
          <a:prstGeom prst="roundRect">
            <a:avLst/>
          </a:prstGeom>
          <a:solidFill>
            <a:srgbClr val="0B0E1A"/>
          </a:solidFill>
          <a:ln w="15240">
            <a:solidFill>
              <a:srgbClr val="3B4678"/>
            </a:solidFill>
            <a:prstDash val="solid"/>
          </a:ln>
        </p:spPr>
        <p:txBody>
          <a:bodyPr wrap="square" lIns="12700" tIns="0" rIns="12700" bIns="0" anchor="ctr"/>
          <a:lstStyle/>
          <a:p>
            <a:pPr algn="ctr"/>
            <a:r>
              <a:rPr sz="1400" b="1">
                <a:solidFill>
                  <a:srgbClr val="00EBFF"/>
                </a:solidFill>
                <a:latin typeface="Arial"/>
              </a:rPr>
              <a:t>AUX / NOT</a:t>
            </a:r>
          </a:p>
          <a:p>
            <a:pPr algn="ctr"/>
            <a:r>
              <a:rPr sz="800" b="1">
                <a:solidFill>
                  <a:srgbClr val="FFFFFF"/>
                </a:solidFill>
                <a:latin typeface="Arial"/>
              </a:rPr>
              <a:t>助動詞・否定</a:t>
            </a:r>
          </a:p>
        </p:txBody>
      </p:sp>
      <p:sp>
        <p:nvSpPr>
          <p:cNvPr id="14" name="out_L3_aux"/>
          <p:cNvSpPr/>
          <p:nvPr/>
        </p:nvSpPr>
        <p:spPr>
          <a:xfrm>
            <a:off x="4315968" y="2060552"/>
            <a:ext cx="2514600" cy="625488"/>
          </a:xfrm>
          <a:prstGeom prst="rect">
            <a:avLst/>
          </a:prstGeom>
          <a:solidFill>
            <a:srgbClr val="FFFFFF"/>
          </a:solidFill>
          <a:ln w="50800">
            <a:solidFill>
              <a:srgbClr val="00EBFF"/>
            </a:solidFill>
          </a:ln>
        </p:spPr>
        <p:txBody>
          <a:bodyPr wrap="square" lIns="25400" tIns="0" rIns="2540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3600" b="1"/>
              <a:t>can</a:t>
            </a:r>
            <a:endParaRPr lang="en-US" sz="3600" b="1" dirty="0"/>
          </a:p>
        </p:txBody>
      </p:sp>
      <p:sp>
        <p:nvSpPr>
          <p:cNvPr id="15" name="Shape 13"/>
          <p:cNvSpPr/>
          <p:nvPr/>
        </p:nvSpPr>
        <p:spPr>
          <a:xfrm>
            <a:off x="4379976" y="2907792"/>
            <a:ext cx="2386584" cy="329184"/>
          </a:xfrm>
          <a:prstGeom prst="roundRect">
            <a:avLst/>
          </a:prstGeom>
          <a:solidFill>
            <a:srgbClr val="FF2797"/>
          </a:solidFill>
          <a:ln w="38100">
            <a:solidFill>
              <a:srgbClr val="FFDC3C"/>
            </a:solidFill>
            <a:prstDash val="solid"/>
          </a:ln>
          <a:effectLst>
            <a:outerShdw blurRad="12700" dist="50800" dir="2700000" algn="bl" rotWithShape="0">
              <a:srgbClr val="000000">
                <a:alpha val="20000"/>
              </a:srgbClr>
            </a:outerShdw>
          </a:effectLst>
        </p:spPr>
        <p:txBody>
          <a:bodyPr/>
          <a:lstStyle/>
          <a:p>
            <a:endParaRPr/>
          </a:p>
        </p:txBody>
      </p:sp>
      <p:sp>
        <p:nvSpPr>
          <p:cNvPr id="16" name="btn_L3_aux">
            <a:hlinkClick r:id="" action="ppaction://macro?name=SpinAuxL3">
              <a:snd r:embed="rId3" name="spin_stop.wav"/>
            </a:hlinkClick>
          </p:cNvPr>
          <p:cNvSpPr/>
          <p:nvPr/>
        </p:nvSpPr>
        <p:spPr>
          <a:xfrm>
            <a:off x="4407408" y="2962656"/>
            <a:ext cx="2331720" cy="164592"/>
          </a:xfrm>
          <a:prstGeom prst="rect">
            <a:avLst/>
          </a:prstGeom>
          <a:noFill/>
          <a:ln/>
        </p:spPr>
        <p:txBody>
          <a:bodyPr wrap="square" lIns="25400" tIns="0" rIns="25400" bIns="0" rtlCol="0" anchor="ctr">
            <a:normAutofit fontScale="92500" lnSpcReduction="20000"/>
          </a:bodyPr>
          <a:lstStyle/>
          <a:p>
            <a:pPr marL="0" indent="0" algn="ctr">
              <a:buNone/>
            </a:pPr>
            <a:r>
              <a:rPr sz="1400" b="1">
                <a:solidFill>
                  <a:srgbClr val="FFFFFF"/>
                </a:solidFill>
                <a:latin typeface="Arial"/>
              </a:rPr>
              <a:t>SPIN</a:t>
            </a:r>
            <a:endParaRPr lang="en-US" sz="1100" dirty="0"/>
          </a:p>
        </p:txBody>
      </p:sp>
      <p:sp>
        <p:nvSpPr>
          <p:cNvPr id="17" name="Text 15"/>
          <p:cNvSpPr/>
          <p:nvPr/>
        </p:nvSpPr>
        <p:spPr>
          <a:xfrm>
            <a:off x="7178040" y="2404872"/>
            <a:ext cx="320040" cy="457200"/>
          </a:xfrm>
          <a:prstGeom prst="rect">
            <a:avLst/>
          </a:prstGeom>
          <a:noFill/>
          <a:ln/>
        </p:spPr>
        <p:txBody>
          <a:bodyPr wrap="square" lIns="25400" tIns="0" rIns="25400" bIns="0" rtlCol="0" anchor="ctr"/>
          <a:lstStyle/>
          <a:p>
            <a:pPr marL="0" indent="0" algn="ctr">
              <a:buNone/>
            </a:pPr>
            <a:r>
              <a:rPr sz="2400" b="1">
                <a:solidFill>
                  <a:srgbClr val="FFDC3C"/>
                </a:solidFill>
                <a:latin typeface="Arial"/>
              </a:rPr>
              <a:t>+</a:t>
            </a:r>
            <a:endParaRPr lang="en-US" sz="2700" dirty="0"/>
          </a:p>
        </p:txBody>
      </p:sp>
      <p:sp>
        <p:nvSpPr>
          <p:cNvPr id="18" name="Shape 16"/>
          <p:cNvSpPr/>
          <p:nvPr/>
        </p:nvSpPr>
        <p:spPr>
          <a:xfrm>
            <a:off x="7498080" y="1508760"/>
            <a:ext cx="3154680" cy="1874520"/>
          </a:xfrm>
          <a:prstGeom prst="roundRect">
            <a:avLst>
              <a:gd name="adj" fmla="val 5854"/>
            </a:avLst>
          </a:prstGeom>
          <a:solidFill>
            <a:srgbClr val="1C2344"/>
          </a:solidFill>
          <a:ln w="30480">
            <a:solidFill>
              <a:srgbClr val="FF5C8A"/>
            </a:solidFill>
            <a:prstDash val="solid"/>
          </a:ln>
          <a:effectLst>
            <a:outerShdw blurRad="25400" dist="50800" dir="2700000" algn="bl" rotWithShape="0">
              <a:srgbClr val="000000">
                <a:alpha val="25000"/>
              </a:srgbClr>
            </a:outerShdw>
          </a:effectLst>
        </p:spPr>
        <p:txBody>
          <a:bodyPr/>
          <a:lstStyle/>
          <a:p>
            <a:endParaRPr/>
          </a:p>
        </p:txBody>
      </p:sp>
      <p:sp>
        <p:nvSpPr>
          <p:cNvPr id="19" name="Text 17"/>
          <p:cNvSpPr/>
          <p:nvPr/>
        </p:nvSpPr>
        <p:spPr>
          <a:xfrm>
            <a:off x="7635240" y="1645920"/>
            <a:ext cx="2880360" cy="256032"/>
          </a:xfrm>
          <a:prstGeom prst="rect">
            <a:avLst/>
          </a:prstGeom>
          <a:solidFill>
            <a:srgbClr val="0D1834"/>
          </a:solidFill>
          <a:ln w="38100">
            <a:solidFill>
              <a:srgbClr val="FF2797"/>
            </a:solidFill>
          </a:ln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kern="0" spc="120" dirty="0">
                <a:solidFill>
                  <a:srgbClr val="FF5C8A"/>
                </a:solidFill>
              </a:rPr>
              <a:t>VERB</a:t>
            </a:r>
            <a:endParaRPr lang="en-US" sz="1200" dirty="0"/>
          </a:p>
        </p:txBody>
      </p:sp>
      <p:sp>
        <p:nvSpPr>
          <p:cNvPr id="20" name="Shape 18"/>
          <p:cNvSpPr/>
          <p:nvPr/>
        </p:nvSpPr>
        <p:spPr>
          <a:xfrm>
            <a:off x="7726680" y="2011680"/>
            <a:ext cx="2697480" cy="749808"/>
          </a:xfrm>
          <a:prstGeom prst="roundRect">
            <a:avLst/>
          </a:prstGeom>
          <a:solidFill>
            <a:srgbClr val="0B0E1A"/>
          </a:solidFill>
          <a:ln w="15240">
            <a:solidFill>
              <a:srgbClr val="3B4678"/>
            </a:solidFill>
            <a:prstDash val="solid"/>
          </a:ln>
        </p:spPr>
        <p:txBody>
          <a:bodyPr wrap="square" lIns="12700" tIns="0" rIns="12700" bIns="0" anchor="ctr"/>
          <a:lstStyle/>
          <a:p>
            <a:pPr algn="ctr"/>
            <a:r>
              <a:rPr sz="1400" b="1">
                <a:solidFill>
                  <a:srgbClr val="00EBFF"/>
                </a:solidFill>
                <a:latin typeface="Arial"/>
              </a:rPr>
              <a:t>VERB</a:t>
            </a:r>
          </a:p>
          <a:p>
            <a:pPr algn="ctr"/>
            <a:r>
              <a:rPr sz="800" b="1">
                <a:solidFill>
                  <a:srgbClr val="FFFFFF"/>
                </a:solidFill>
                <a:latin typeface="Arial"/>
              </a:rPr>
              <a:t>動詞</a:t>
            </a:r>
          </a:p>
        </p:txBody>
      </p:sp>
      <p:sp>
        <p:nvSpPr>
          <p:cNvPr id="21" name="out_L3_verb"/>
          <p:cNvSpPr/>
          <p:nvPr/>
        </p:nvSpPr>
        <p:spPr>
          <a:xfrm>
            <a:off x="7818120" y="2060552"/>
            <a:ext cx="2514600" cy="625488"/>
          </a:xfrm>
          <a:prstGeom prst="rect">
            <a:avLst/>
          </a:prstGeom>
          <a:solidFill>
            <a:srgbClr val="FFFFFF"/>
          </a:solidFill>
          <a:ln w="50800">
            <a:solidFill>
              <a:srgbClr val="00EBFF"/>
            </a:solidFill>
          </a:ln>
        </p:spPr>
        <p:txBody>
          <a:bodyPr wrap="square" lIns="25400" tIns="0" rIns="2540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4000" b="1">
                <a:solidFill>
                  <a:srgbClr val="000000"/>
                </a:solidFill>
                <a:latin typeface="Arial"/>
              </a:rPr>
              <a:t>want</a:t>
            </a:r>
            <a:endParaRPr lang="en-US" sz="2500" dirty="0"/>
          </a:p>
        </p:txBody>
      </p:sp>
      <p:sp>
        <p:nvSpPr>
          <p:cNvPr id="22" name="Shape 20"/>
          <p:cNvSpPr/>
          <p:nvPr/>
        </p:nvSpPr>
        <p:spPr>
          <a:xfrm>
            <a:off x="7882128" y="2907792"/>
            <a:ext cx="2386584" cy="329184"/>
          </a:xfrm>
          <a:prstGeom prst="roundRect">
            <a:avLst/>
          </a:prstGeom>
          <a:solidFill>
            <a:srgbClr val="FF2797"/>
          </a:solidFill>
          <a:ln w="38100">
            <a:solidFill>
              <a:srgbClr val="FFDC3C"/>
            </a:solidFill>
            <a:prstDash val="solid"/>
          </a:ln>
          <a:effectLst>
            <a:outerShdw blurRad="12700" dist="50800" dir="2700000" algn="bl" rotWithShape="0">
              <a:srgbClr val="000000">
                <a:alpha val="20000"/>
              </a:srgbClr>
            </a:outerShdw>
          </a:effectLst>
        </p:spPr>
        <p:txBody>
          <a:bodyPr/>
          <a:lstStyle/>
          <a:p>
            <a:endParaRPr/>
          </a:p>
        </p:txBody>
      </p:sp>
      <p:sp>
        <p:nvSpPr>
          <p:cNvPr id="23" name="btn_L3_verb">
            <a:hlinkClick r:id="" action="ppaction://macro?name=SpinVerbL3">
              <a:snd r:embed="rId3" name="spin_stop.wav"/>
            </a:hlinkClick>
          </p:cNvPr>
          <p:cNvSpPr/>
          <p:nvPr/>
        </p:nvSpPr>
        <p:spPr>
          <a:xfrm>
            <a:off x="7909560" y="2962656"/>
            <a:ext cx="2331720" cy="164592"/>
          </a:xfrm>
          <a:prstGeom prst="rect">
            <a:avLst/>
          </a:prstGeom>
          <a:noFill/>
          <a:ln/>
        </p:spPr>
        <p:txBody>
          <a:bodyPr wrap="square" lIns="25400" tIns="0" rIns="25400" bIns="0" rtlCol="0" anchor="ctr">
            <a:normAutofit fontScale="92500" lnSpcReduction="20000"/>
          </a:bodyPr>
          <a:lstStyle/>
          <a:p>
            <a:pPr marL="0" indent="0" algn="ctr">
              <a:buNone/>
            </a:pPr>
            <a:r>
              <a:rPr sz="1400" b="1">
                <a:solidFill>
                  <a:srgbClr val="FFFFFF"/>
                </a:solidFill>
                <a:latin typeface="Arial"/>
              </a:rPr>
              <a:t>SPIN</a:t>
            </a:r>
            <a:endParaRPr lang="en-US" sz="1100" dirty="0"/>
          </a:p>
        </p:txBody>
      </p:sp>
      <p:sp>
        <p:nvSpPr>
          <p:cNvPr id="24" name="Text 22"/>
          <p:cNvSpPr/>
          <p:nvPr/>
        </p:nvSpPr>
        <p:spPr>
          <a:xfrm>
            <a:off x="10716768" y="2404872"/>
            <a:ext cx="914400" cy="457200"/>
          </a:xfrm>
          <a:prstGeom prst="rect">
            <a:avLst/>
          </a:prstGeom>
          <a:noFill/>
          <a:ln/>
        </p:spPr>
        <p:txBody>
          <a:bodyPr wrap="square" lIns="25400" tIns="0" rIns="25400" bIns="0" rtlCol="0" anchor="ctr">
            <a:normAutofit fontScale="92500" lnSpcReduction="20000"/>
          </a:bodyPr>
          <a:lstStyle/>
          <a:p>
            <a:pPr marL="0" indent="0" algn="ctr">
              <a:buNone/>
            </a:pPr>
            <a:r>
              <a:rPr sz="1800" b="1">
                <a:solidFill>
                  <a:srgbClr val="FFDC3C"/>
                </a:solidFill>
                <a:latin typeface="Arial"/>
              </a:rPr>
              <a:t>＋ つづき</a:t>
            </a:r>
            <a:endParaRPr lang="en-US" sz="1800" dirty="0"/>
          </a:p>
        </p:txBody>
      </p:sp>
      <p:sp>
        <p:nvSpPr>
          <p:cNvPr id="25" name="Shape 23"/>
          <p:cNvSpPr/>
          <p:nvPr/>
        </p:nvSpPr>
        <p:spPr>
          <a:xfrm>
            <a:off x="4251960" y="3840480"/>
            <a:ext cx="3657600" cy="502920"/>
          </a:xfrm>
          <a:prstGeom prst="roundRect">
            <a:avLst/>
          </a:prstGeom>
          <a:solidFill>
            <a:srgbClr val="00EBFF"/>
          </a:solidFill>
          <a:ln w="38100">
            <a:solidFill>
              <a:srgbClr val="FFDC3C"/>
            </a:solidFill>
            <a:prstDash val="solid"/>
          </a:ln>
          <a:effectLst>
            <a:outerShdw blurRad="25400" dist="50800" dir="2700000" algn="bl" rotWithShape="0">
              <a:srgbClr val="000000">
                <a:alpha val="30000"/>
              </a:srgbClr>
            </a:outerShdw>
          </a:effectLst>
        </p:spPr>
        <p:txBody>
          <a:bodyPr/>
          <a:lstStyle/>
          <a:p>
            <a:endParaRPr/>
          </a:p>
        </p:txBody>
      </p:sp>
      <p:sp>
        <p:nvSpPr>
          <p:cNvPr id="26" name="btn_L3_all">
            <a:hlinkClick r:id="" action="ppaction://macro?name=SpinAllL3">
              <a:snd r:embed="rId3" name="spin_stop.wav"/>
            </a:hlinkClick>
          </p:cNvPr>
          <p:cNvSpPr/>
          <p:nvPr/>
        </p:nvSpPr>
        <p:spPr>
          <a:xfrm>
            <a:off x="4343400" y="3959352"/>
            <a:ext cx="3474720" cy="228600"/>
          </a:xfrm>
          <a:prstGeom prst="rect">
            <a:avLst/>
          </a:prstGeom>
          <a:noFill/>
          <a:ln/>
        </p:spPr>
        <p:txBody>
          <a:bodyPr wrap="square" lIns="25400" tIns="0" rIns="25400" bIns="0" rtlCol="0" anchor="ctr"/>
          <a:lstStyle/>
          <a:p>
            <a:pPr marL="0" indent="0" algn="ctr">
              <a:buNone/>
            </a:pPr>
            <a:r>
              <a:rPr sz="1600" b="1">
                <a:solidFill>
                  <a:srgbClr val="000000"/>
                </a:solidFill>
                <a:latin typeface="Arial"/>
              </a:rPr>
              <a:t>SPIN ALL</a:t>
            </a:r>
            <a:endParaRPr lang="en-US" sz="1700" dirty="0"/>
          </a:p>
        </p:txBody>
      </p:sp>
      <p:sp>
        <p:nvSpPr>
          <p:cNvPr id="27" name="Shape 25"/>
          <p:cNvSpPr/>
          <p:nvPr/>
        </p:nvSpPr>
        <p:spPr>
          <a:xfrm>
            <a:off x="1051560" y="5532120"/>
            <a:ext cx="10104120" cy="566928"/>
          </a:xfrm>
          <a:prstGeom prst="roundRect">
            <a:avLst/>
          </a:prstGeom>
          <a:solidFill>
            <a:srgbClr val="0D1834">
              <a:alpha val="95000"/>
            </a:srgbClr>
          </a:solidFill>
          <a:ln w="25400">
            <a:solidFill>
              <a:srgbClr val="00EBFF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8" name="Text 26"/>
          <p:cNvSpPr/>
          <p:nvPr/>
        </p:nvSpPr>
        <p:spPr>
          <a:xfrm>
            <a:off x="1280160" y="5687568"/>
            <a:ext cx="964692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92500" lnSpcReduction="20000"/>
          </a:bodyPr>
          <a:lstStyle/>
          <a:p>
            <a:endParaRPr/>
          </a:p>
        </p:txBody>
      </p:sp>
      <p:sp>
        <p:nvSpPr>
          <p:cNvPr id="33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09960" y="6583680"/>
            <a:ext cx="548640" cy="182880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900">
                <a:solidFill>
                  <a:srgbClr val="7F89B5"/>
                </a:solidFill>
              </a:defRPr>
            </a:lvl1pPr>
          </a:lstStyle>
          <a:p>
            <a:endParaRPr/>
          </a:p>
        </p:txBody>
      </p:sp>
      <p:sp>
        <p:nvSpPr>
          <p:cNvPr id="29" name="Oval 28"/>
          <p:cNvSpPr/>
          <p:nvPr/>
        </p:nvSpPr>
        <p:spPr>
          <a:xfrm>
            <a:off x="300000" y="350000"/>
            <a:ext cx="150000" cy="150000"/>
          </a:xfrm>
          <a:prstGeom prst="ellipse">
            <a:avLst/>
          </a:prstGeom>
          <a:solidFill>
            <a:srgbClr val="FF2797"/>
          </a:solidFill>
          <a:ln w="12700">
            <a:solidFill>
              <a:srgbClr val="FF279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0" name="Oval 29"/>
          <p:cNvSpPr/>
          <p:nvPr/>
        </p:nvSpPr>
        <p:spPr>
          <a:xfrm>
            <a:off x="11400000" y="350000"/>
            <a:ext cx="150000" cy="150000"/>
          </a:xfrm>
          <a:prstGeom prst="ellipse">
            <a:avLst/>
          </a:prstGeom>
          <a:solidFill>
            <a:srgbClr val="00EBFF"/>
          </a:solidFill>
          <a:ln w="12700">
            <a:solidFill>
              <a:srgbClr val="00EB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1" name="Oval 30"/>
          <p:cNvSpPr/>
          <p:nvPr/>
        </p:nvSpPr>
        <p:spPr>
          <a:xfrm>
            <a:off x="300000" y="6200000"/>
            <a:ext cx="150000" cy="150000"/>
          </a:xfrm>
          <a:prstGeom prst="ellipse">
            <a:avLst/>
          </a:prstGeom>
          <a:solidFill>
            <a:srgbClr val="FFDC3C"/>
          </a:solidFill>
          <a:ln w="12700">
            <a:solidFill>
              <a:srgbClr val="FFDC3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2" name="Oval 31"/>
          <p:cNvSpPr/>
          <p:nvPr/>
        </p:nvSpPr>
        <p:spPr>
          <a:xfrm>
            <a:off x="11400000" y="6200000"/>
            <a:ext cx="150000" cy="150000"/>
          </a:xfrm>
          <a:prstGeom prst="ellipse">
            <a:avLst/>
          </a:prstGeom>
          <a:solidFill>
            <a:srgbClr val="FF2797"/>
          </a:solidFill>
          <a:ln w="12700">
            <a:solidFill>
              <a:srgbClr val="FF279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040A1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777240"/>
            <a:ext cx="2011680" cy="502920"/>
          </a:xfrm>
          <a:prstGeom prst="rect">
            <a:avLst/>
          </a:prstGeom>
          <a:noFill/>
          <a:ln/>
        </p:spPr>
        <p:txBody>
          <a:bodyPr wrap="square" lIns="25400" tIns="0" rIns="25400" bIns="0" rtlCol="0" anchor="ctr"/>
          <a:lstStyle/>
          <a:p>
            <a:pPr marL="0" indent="0" algn="ctr">
              <a:buNone/>
            </a:pPr>
            <a:r>
              <a:rPr sz="2800" b="1">
                <a:solidFill>
                  <a:srgbClr val="00EBFF"/>
                </a:solidFill>
                <a:latin typeface="Arial"/>
              </a:rPr>
              <a:t>LEVEL 4</a:t>
            </a:r>
            <a:endParaRPr lang="en-US" sz="3000" dirty="0"/>
          </a:p>
        </p:txBody>
      </p:sp>
      <p:sp>
        <p:nvSpPr>
          <p:cNvPr id="3" name="Text 1"/>
          <p:cNvSpPr/>
          <p:nvPr/>
        </p:nvSpPr>
        <p:spPr>
          <a:xfrm>
            <a:off x="2514600" y="850392"/>
            <a:ext cx="88696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endParaRPr/>
          </a:p>
        </p:txBody>
      </p:sp>
      <p:sp>
        <p:nvSpPr>
          <p:cNvPr id="4" name="Shape 2"/>
          <p:cNvSpPr/>
          <p:nvPr/>
        </p:nvSpPr>
        <p:spPr>
          <a:xfrm>
            <a:off x="502920" y="1508760"/>
            <a:ext cx="3154680" cy="1874520"/>
          </a:xfrm>
          <a:prstGeom prst="roundRect">
            <a:avLst>
              <a:gd name="adj" fmla="val 5854"/>
            </a:avLst>
          </a:prstGeom>
          <a:solidFill>
            <a:srgbClr val="1C2344"/>
          </a:solidFill>
          <a:ln w="30480">
            <a:solidFill>
              <a:srgbClr val="6EA8FE"/>
            </a:solidFill>
            <a:prstDash val="solid"/>
          </a:ln>
          <a:effectLst>
            <a:outerShdw blurRad="25400" dist="50800" dir="2700000" algn="bl" rotWithShape="0">
              <a:srgbClr val="000000">
                <a:alpha val="25000"/>
              </a:srgbClr>
            </a:outerShdw>
          </a:effectLst>
        </p:spPr>
        <p:txBody>
          <a:bodyPr/>
          <a:lstStyle/>
          <a:p>
            <a:endParaRPr/>
          </a:p>
        </p:txBody>
      </p:sp>
      <p:sp>
        <p:nvSpPr>
          <p:cNvPr id="5" name="Text 3"/>
          <p:cNvSpPr/>
          <p:nvPr/>
        </p:nvSpPr>
        <p:spPr>
          <a:xfrm>
            <a:off x="640080" y="1645920"/>
            <a:ext cx="2880360" cy="256032"/>
          </a:xfrm>
          <a:prstGeom prst="rect">
            <a:avLst/>
          </a:prstGeom>
          <a:solidFill>
            <a:srgbClr val="0D1834"/>
          </a:solidFill>
          <a:ln w="38100">
            <a:solidFill>
              <a:srgbClr val="00EBFF"/>
            </a:solidFill>
          </a:ln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kern="0" spc="120" dirty="0">
                <a:solidFill>
                  <a:srgbClr val="6EA8FE"/>
                </a:solidFill>
              </a:rPr>
              <a:t>SUBJECT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731520" y="2011680"/>
            <a:ext cx="2697480" cy="749808"/>
          </a:xfrm>
          <a:prstGeom prst="roundRect">
            <a:avLst/>
          </a:prstGeom>
          <a:solidFill>
            <a:srgbClr val="0B0E1A"/>
          </a:solidFill>
          <a:ln w="15240">
            <a:solidFill>
              <a:srgbClr val="3B4678"/>
            </a:solidFill>
            <a:prstDash val="solid"/>
          </a:ln>
        </p:spPr>
        <p:txBody>
          <a:bodyPr wrap="square" lIns="12700" tIns="0" rIns="12700" bIns="0" anchor="ctr"/>
          <a:lstStyle/>
          <a:p>
            <a:pPr algn="ctr"/>
            <a:r>
              <a:rPr sz="1400" b="1">
                <a:solidFill>
                  <a:srgbClr val="00EBFF"/>
                </a:solidFill>
                <a:latin typeface="Arial"/>
              </a:rPr>
              <a:t>SUBJECT</a:t>
            </a:r>
          </a:p>
          <a:p>
            <a:pPr algn="ctr"/>
            <a:r>
              <a:rPr sz="800" b="1">
                <a:solidFill>
                  <a:srgbClr val="FFFFFF"/>
                </a:solidFill>
                <a:latin typeface="Arial"/>
              </a:rPr>
              <a:t>主語</a:t>
            </a:r>
          </a:p>
        </p:txBody>
      </p:sp>
      <p:sp>
        <p:nvSpPr>
          <p:cNvPr id="7" name="out_L4_subject"/>
          <p:cNvSpPr/>
          <p:nvPr/>
        </p:nvSpPr>
        <p:spPr>
          <a:xfrm>
            <a:off x="822960" y="2060552"/>
            <a:ext cx="2514600" cy="625488"/>
          </a:xfrm>
          <a:prstGeom prst="rect">
            <a:avLst/>
          </a:prstGeom>
          <a:solidFill>
            <a:srgbClr val="FFFFFF"/>
          </a:solidFill>
          <a:ln w="50800">
            <a:solidFill>
              <a:srgbClr val="00EBFF"/>
            </a:solidFill>
          </a:ln>
        </p:spPr>
        <p:txBody>
          <a:bodyPr wrap="square" lIns="25400" tIns="0" rIns="2540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3200" b="1">
                <a:solidFill>
                  <a:srgbClr val="000000"/>
                </a:solidFill>
                <a:latin typeface="Arial"/>
              </a:rPr>
              <a:t>She</a:t>
            </a:r>
            <a:endParaRPr lang="en-US" sz="2500" dirty="0"/>
          </a:p>
        </p:txBody>
      </p:sp>
      <p:sp>
        <p:nvSpPr>
          <p:cNvPr id="8" name="Shape 6"/>
          <p:cNvSpPr/>
          <p:nvPr/>
        </p:nvSpPr>
        <p:spPr>
          <a:xfrm>
            <a:off x="886968" y="2907792"/>
            <a:ext cx="2386584" cy="329184"/>
          </a:xfrm>
          <a:prstGeom prst="roundRect">
            <a:avLst/>
          </a:prstGeom>
          <a:solidFill>
            <a:srgbClr val="FF2797"/>
          </a:solidFill>
          <a:ln w="38100">
            <a:solidFill>
              <a:srgbClr val="FFDC3C"/>
            </a:solidFill>
            <a:prstDash val="solid"/>
          </a:ln>
          <a:effectLst>
            <a:outerShdw blurRad="12700" dist="50800" dir="2700000" algn="bl" rotWithShape="0">
              <a:srgbClr val="000000">
                <a:alpha val="20000"/>
              </a:srgbClr>
            </a:outerShdw>
          </a:effectLst>
        </p:spPr>
        <p:txBody>
          <a:bodyPr/>
          <a:lstStyle/>
          <a:p>
            <a:endParaRPr/>
          </a:p>
        </p:txBody>
      </p:sp>
      <p:sp>
        <p:nvSpPr>
          <p:cNvPr id="9" name="btn_L4_subject">
            <a:hlinkClick r:id="" action="ppaction://macro?name=SpinSubjectL4">
              <a:snd r:embed="rId3" name="spin_stop.wav"/>
            </a:hlinkClick>
          </p:cNvPr>
          <p:cNvSpPr/>
          <p:nvPr/>
        </p:nvSpPr>
        <p:spPr>
          <a:xfrm>
            <a:off x="914400" y="2962656"/>
            <a:ext cx="2331720" cy="164592"/>
          </a:xfrm>
          <a:prstGeom prst="rect">
            <a:avLst/>
          </a:prstGeom>
          <a:noFill/>
          <a:ln/>
        </p:spPr>
        <p:txBody>
          <a:bodyPr wrap="square" lIns="25400" tIns="0" rIns="25400" bIns="0" rtlCol="0" anchor="ctr">
            <a:normAutofit fontScale="92500" lnSpcReduction="20000"/>
          </a:bodyPr>
          <a:lstStyle/>
          <a:p>
            <a:pPr marL="0" indent="0" algn="ctr">
              <a:buNone/>
            </a:pPr>
            <a:r>
              <a:rPr sz="1400" b="1">
                <a:solidFill>
                  <a:srgbClr val="FFFFFF"/>
                </a:solidFill>
                <a:latin typeface="Arial"/>
              </a:rPr>
              <a:t>SPIN</a:t>
            </a:r>
            <a:endParaRPr lang="en-US" sz="1100" dirty="0"/>
          </a:p>
        </p:txBody>
      </p:sp>
      <p:sp>
        <p:nvSpPr>
          <p:cNvPr id="10" name="Text 8"/>
          <p:cNvSpPr/>
          <p:nvPr/>
        </p:nvSpPr>
        <p:spPr>
          <a:xfrm>
            <a:off x="3675888" y="2404872"/>
            <a:ext cx="320040" cy="457200"/>
          </a:xfrm>
          <a:prstGeom prst="rect">
            <a:avLst/>
          </a:prstGeom>
          <a:noFill/>
          <a:ln/>
        </p:spPr>
        <p:txBody>
          <a:bodyPr wrap="square" lIns="25400" tIns="0" rIns="25400" bIns="0" rtlCol="0" anchor="ctr"/>
          <a:lstStyle/>
          <a:p>
            <a:pPr marL="0" indent="0" algn="ctr">
              <a:buNone/>
            </a:pPr>
            <a:r>
              <a:rPr sz="2400" b="1">
                <a:solidFill>
                  <a:srgbClr val="FFDC3C"/>
                </a:solidFill>
                <a:latin typeface="Arial"/>
              </a:rPr>
              <a:t>+</a:t>
            </a:r>
            <a:endParaRPr lang="en-US" sz="2700" dirty="0"/>
          </a:p>
        </p:txBody>
      </p:sp>
      <p:sp>
        <p:nvSpPr>
          <p:cNvPr id="11" name="Shape 9"/>
          <p:cNvSpPr/>
          <p:nvPr/>
        </p:nvSpPr>
        <p:spPr>
          <a:xfrm>
            <a:off x="3995928" y="1508760"/>
            <a:ext cx="3154680" cy="1874520"/>
          </a:xfrm>
          <a:prstGeom prst="roundRect">
            <a:avLst>
              <a:gd name="adj" fmla="val 5854"/>
            </a:avLst>
          </a:prstGeom>
          <a:solidFill>
            <a:srgbClr val="1C2344"/>
          </a:solidFill>
          <a:ln w="30480">
            <a:solidFill>
              <a:srgbClr val="FFD166"/>
            </a:solidFill>
            <a:prstDash val="solid"/>
          </a:ln>
          <a:effectLst>
            <a:outerShdw blurRad="25400" dist="50800" dir="2700000" algn="bl" rotWithShape="0">
              <a:srgbClr val="000000">
                <a:alpha val="25000"/>
              </a:srgbClr>
            </a:outerShdw>
          </a:effectLst>
        </p:spPr>
        <p:txBody>
          <a:bodyPr/>
          <a:lstStyle/>
          <a:p>
            <a:endParaRPr/>
          </a:p>
        </p:txBody>
      </p:sp>
      <p:sp>
        <p:nvSpPr>
          <p:cNvPr id="12" name="Text 10"/>
          <p:cNvSpPr/>
          <p:nvPr/>
        </p:nvSpPr>
        <p:spPr>
          <a:xfrm>
            <a:off x="4133088" y="1645920"/>
            <a:ext cx="2880360" cy="256032"/>
          </a:xfrm>
          <a:prstGeom prst="rect">
            <a:avLst/>
          </a:prstGeom>
          <a:solidFill>
            <a:srgbClr val="0D1834"/>
          </a:solidFill>
          <a:ln w="38100">
            <a:solidFill>
              <a:srgbClr val="00EBFF"/>
            </a:solidFill>
          </a:ln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kern="0" spc="120" dirty="0">
                <a:solidFill>
                  <a:srgbClr val="FFD166"/>
                </a:solidFill>
              </a:rPr>
              <a:t>FREQUENCY</a:t>
            </a:r>
            <a:endParaRPr lang="en-US" sz="1200" dirty="0"/>
          </a:p>
        </p:txBody>
      </p:sp>
      <p:sp>
        <p:nvSpPr>
          <p:cNvPr id="13" name="Shape 11"/>
          <p:cNvSpPr/>
          <p:nvPr/>
        </p:nvSpPr>
        <p:spPr>
          <a:xfrm>
            <a:off x="4224528" y="2011680"/>
            <a:ext cx="2697480" cy="749808"/>
          </a:xfrm>
          <a:prstGeom prst="roundRect">
            <a:avLst/>
          </a:prstGeom>
          <a:solidFill>
            <a:srgbClr val="0B0E1A"/>
          </a:solidFill>
          <a:ln w="15240">
            <a:solidFill>
              <a:srgbClr val="3B4678"/>
            </a:solidFill>
            <a:prstDash val="solid"/>
          </a:ln>
        </p:spPr>
        <p:txBody>
          <a:bodyPr wrap="square" lIns="12700" tIns="0" rIns="12700" bIns="0" anchor="ctr"/>
          <a:lstStyle/>
          <a:p>
            <a:pPr algn="ctr"/>
            <a:r>
              <a:rPr sz="1400" b="1">
                <a:solidFill>
                  <a:srgbClr val="00EBFF"/>
                </a:solidFill>
                <a:latin typeface="Arial"/>
              </a:rPr>
              <a:t>FREQUENCY</a:t>
            </a:r>
          </a:p>
          <a:p>
            <a:pPr algn="ctr"/>
            <a:r>
              <a:rPr sz="800" b="1">
                <a:solidFill>
                  <a:srgbClr val="FFFFFF"/>
                </a:solidFill>
                <a:latin typeface="Arial"/>
              </a:rPr>
              <a:t>頻度副詞</a:t>
            </a:r>
          </a:p>
        </p:txBody>
      </p:sp>
      <p:sp>
        <p:nvSpPr>
          <p:cNvPr id="14" name="out_L4_adv"/>
          <p:cNvSpPr/>
          <p:nvPr/>
        </p:nvSpPr>
        <p:spPr>
          <a:xfrm>
            <a:off x="4315968" y="2060552"/>
            <a:ext cx="2514600" cy="625488"/>
          </a:xfrm>
          <a:prstGeom prst="rect">
            <a:avLst/>
          </a:prstGeom>
          <a:solidFill>
            <a:srgbClr val="FFFFFF"/>
          </a:solidFill>
          <a:ln w="50800">
            <a:solidFill>
              <a:srgbClr val="00EBFF"/>
            </a:solidFill>
          </a:ln>
        </p:spPr>
        <p:txBody>
          <a:bodyPr wrap="square" lIns="25400" tIns="0" rIns="2540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3200" b="1">
                <a:solidFill>
                  <a:srgbClr val="000000"/>
                </a:solidFill>
                <a:latin typeface="Arial"/>
              </a:rPr>
              <a:t>sometimes</a:t>
            </a:r>
            <a:endParaRPr lang="en-US" sz="2500" dirty="0"/>
          </a:p>
        </p:txBody>
      </p:sp>
      <p:sp>
        <p:nvSpPr>
          <p:cNvPr id="15" name="Shape 13"/>
          <p:cNvSpPr/>
          <p:nvPr/>
        </p:nvSpPr>
        <p:spPr>
          <a:xfrm>
            <a:off x="4379976" y="2907792"/>
            <a:ext cx="2386584" cy="329184"/>
          </a:xfrm>
          <a:prstGeom prst="roundRect">
            <a:avLst/>
          </a:prstGeom>
          <a:solidFill>
            <a:srgbClr val="FF2797"/>
          </a:solidFill>
          <a:ln w="38100">
            <a:solidFill>
              <a:srgbClr val="FFDC3C"/>
            </a:solidFill>
            <a:prstDash val="solid"/>
          </a:ln>
          <a:effectLst>
            <a:outerShdw blurRad="12700" dist="50800" dir="2700000" algn="bl" rotWithShape="0">
              <a:srgbClr val="000000">
                <a:alpha val="20000"/>
              </a:srgbClr>
            </a:outerShdw>
          </a:effectLst>
        </p:spPr>
        <p:txBody>
          <a:bodyPr/>
          <a:lstStyle/>
          <a:p>
            <a:endParaRPr/>
          </a:p>
        </p:txBody>
      </p:sp>
      <p:sp>
        <p:nvSpPr>
          <p:cNvPr id="16" name="btn_L4_adv">
            <a:hlinkClick r:id="" action="ppaction://macro?name=SpinAdvL4">
              <a:snd r:embed="rId3" name="spin_stop.wav"/>
            </a:hlinkClick>
          </p:cNvPr>
          <p:cNvSpPr/>
          <p:nvPr/>
        </p:nvSpPr>
        <p:spPr>
          <a:xfrm>
            <a:off x="4407408" y="2962656"/>
            <a:ext cx="2331720" cy="164592"/>
          </a:xfrm>
          <a:prstGeom prst="rect">
            <a:avLst/>
          </a:prstGeom>
          <a:noFill/>
          <a:ln/>
        </p:spPr>
        <p:txBody>
          <a:bodyPr wrap="square" lIns="25400" tIns="0" rIns="25400" bIns="0" rtlCol="0" anchor="ctr">
            <a:normAutofit fontScale="92500" lnSpcReduction="20000"/>
          </a:bodyPr>
          <a:lstStyle/>
          <a:p>
            <a:pPr marL="0" indent="0" algn="ctr">
              <a:buNone/>
            </a:pPr>
            <a:r>
              <a:rPr sz="1400" b="1">
                <a:solidFill>
                  <a:srgbClr val="FFFFFF"/>
                </a:solidFill>
                <a:latin typeface="Arial"/>
              </a:rPr>
              <a:t>SPIN</a:t>
            </a:r>
            <a:endParaRPr lang="en-US" sz="1100" dirty="0"/>
          </a:p>
        </p:txBody>
      </p:sp>
      <p:sp>
        <p:nvSpPr>
          <p:cNvPr id="17" name="Text 15"/>
          <p:cNvSpPr/>
          <p:nvPr/>
        </p:nvSpPr>
        <p:spPr>
          <a:xfrm>
            <a:off x="7178040" y="2404872"/>
            <a:ext cx="320040" cy="457200"/>
          </a:xfrm>
          <a:prstGeom prst="rect">
            <a:avLst/>
          </a:prstGeom>
          <a:noFill/>
          <a:ln/>
        </p:spPr>
        <p:txBody>
          <a:bodyPr wrap="square" lIns="25400" tIns="0" rIns="25400" bIns="0" rtlCol="0" anchor="ctr"/>
          <a:lstStyle/>
          <a:p>
            <a:pPr marL="0" indent="0" algn="ctr">
              <a:buNone/>
            </a:pPr>
            <a:r>
              <a:rPr sz="2400" b="1">
                <a:solidFill>
                  <a:srgbClr val="FFDC3C"/>
                </a:solidFill>
                <a:latin typeface="Arial"/>
              </a:rPr>
              <a:t>+</a:t>
            </a:r>
            <a:endParaRPr lang="en-US" sz="2700" dirty="0"/>
          </a:p>
        </p:txBody>
      </p:sp>
      <p:sp>
        <p:nvSpPr>
          <p:cNvPr id="18" name="Shape 16"/>
          <p:cNvSpPr/>
          <p:nvPr/>
        </p:nvSpPr>
        <p:spPr>
          <a:xfrm>
            <a:off x="7498080" y="1508760"/>
            <a:ext cx="3154680" cy="1874520"/>
          </a:xfrm>
          <a:prstGeom prst="roundRect">
            <a:avLst>
              <a:gd name="adj" fmla="val 5854"/>
            </a:avLst>
          </a:prstGeom>
          <a:solidFill>
            <a:srgbClr val="1C2344"/>
          </a:solidFill>
          <a:ln w="30480">
            <a:solidFill>
              <a:srgbClr val="FF5C8A"/>
            </a:solidFill>
            <a:prstDash val="solid"/>
          </a:ln>
          <a:effectLst>
            <a:outerShdw blurRad="25400" dist="50800" dir="2700000" algn="bl" rotWithShape="0">
              <a:srgbClr val="000000">
                <a:alpha val="25000"/>
              </a:srgbClr>
            </a:outerShdw>
          </a:effectLst>
        </p:spPr>
        <p:txBody>
          <a:bodyPr/>
          <a:lstStyle/>
          <a:p>
            <a:endParaRPr/>
          </a:p>
        </p:txBody>
      </p:sp>
      <p:sp>
        <p:nvSpPr>
          <p:cNvPr id="19" name="Text 17"/>
          <p:cNvSpPr/>
          <p:nvPr/>
        </p:nvSpPr>
        <p:spPr>
          <a:xfrm>
            <a:off x="7635240" y="1645920"/>
            <a:ext cx="2880360" cy="256032"/>
          </a:xfrm>
          <a:prstGeom prst="rect">
            <a:avLst/>
          </a:prstGeom>
          <a:solidFill>
            <a:srgbClr val="0D1834"/>
          </a:solidFill>
          <a:ln w="38100">
            <a:solidFill>
              <a:srgbClr val="FF2797"/>
            </a:solidFill>
          </a:ln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kern="0" spc="120" dirty="0">
                <a:solidFill>
                  <a:srgbClr val="FF5C8A"/>
                </a:solidFill>
              </a:rPr>
              <a:t>VERB</a:t>
            </a:r>
            <a:endParaRPr lang="en-US" sz="1200" dirty="0"/>
          </a:p>
        </p:txBody>
      </p:sp>
      <p:sp>
        <p:nvSpPr>
          <p:cNvPr id="20" name="Shape 18"/>
          <p:cNvSpPr/>
          <p:nvPr/>
        </p:nvSpPr>
        <p:spPr>
          <a:xfrm>
            <a:off x="7726680" y="2011680"/>
            <a:ext cx="2697480" cy="749808"/>
          </a:xfrm>
          <a:prstGeom prst="roundRect">
            <a:avLst/>
          </a:prstGeom>
          <a:solidFill>
            <a:srgbClr val="0B0E1A"/>
          </a:solidFill>
          <a:ln w="15240">
            <a:solidFill>
              <a:srgbClr val="3B4678"/>
            </a:solidFill>
            <a:prstDash val="solid"/>
          </a:ln>
        </p:spPr>
        <p:txBody>
          <a:bodyPr wrap="square" lIns="12700" tIns="0" rIns="12700" bIns="0" anchor="ctr"/>
          <a:lstStyle/>
          <a:p>
            <a:pPr algn="ctr"/>
            <a:r>
              <a:rPr sz="1400" b="1">
                <a:solidFill>
                  <a:srgbClr val="00EBFF"/>
                </a:solidFill>
                <a:latin typeface="Arial"/>
              </a:rPr>
              <a:t>VERB</a:t>
            </a:r>
          </a:p>
          <a:p>
            <a:pPr algn="ctr"/>
            <a:r>
              <a:rPr sz="800" b="1">
                <a:solidFill>
                  <a:srgbClr val="FFFFFF"/>
                </a:solidFill>
                <a:latin typeface="Arial"/>
              </a:rPr>
              <a:t>動詞</a:t>
            </a:r>
          </a:p>
        </p:txBody>
      </p:sp>
      <p:sp>
        <p:nvSpPr>
          <p:cNvPr id="21" name="out_L4_verb"/>
          <p:cNvSpPr/>
          <p:nvPr/>
        </p:nvSpPr>
        <p:spPr>
          <a:xfrm>
            <a:off x="7818120" y="2060552"/>
            <a:ext cx="2514600" cy="625488"/>
          </a:xfrm>
          <a:prstGeom prst="rect">
            <a:avLst/>
          </a:prstGeom>
          <a:solidFill>
            <a:srgbClr val="FFFFFF"/>
          </a:solidFill>
          <a:ln w="50800">
            <a:solidFill>
              <a:srgbClr val="00EBFF"/>
            </a:solidFill>
          </a:ln>
        </p:spPr>
        <p:txBody>
          <a:bodyPr wrap="square" lIns="25400" tIns="0" rIns="2540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4000" b="1">
                <a:solidFill>
                  <a:srgbClr val="000000"/>
                </a:solidFill>
                <a:latin typeface="Arial"/>
              </a:rPr>
              <a:t>buy</a:t>
            </a:r>
            <a:endParaRPr lang="en-US" sz="2500" dirty="0"/>
          </a:p>
        </p:txBody>
      </p:sp>
      <p:sp>
        <p:nvSpPr>
          <p:cNvPr id="22" name="Shape 20"/>
          <p:cNvSpPr/>
          <p:nvPr/>
        </p:nvSpPr>
        <p:spPr>
          <a:xfrm>
            <a:off x="7882128" y="2907792"/>
            <a:ext cx="2386584" cy="329184"/>
          </a:xfrm>
          <a:prstGeom prst="roundRect">
            <a:avLst/>
          </a:prstGeom>
          <a:solidFill>
            <a:srgbClr val="FF2797"/>
          </a:solidFill>
          <a:ln w="38100">
            <a:solidFill>
              <a:srgbClr val="FFDC3C"/>
            </a:solidFill>
            <a:prstDash val="solid"/>
          </a:ln>
          <a:effectLst>
            <a:outerShdw blurRad="12700" dist="50800" dir="2700000" algn="bl" rotWithShape="0">
              <a:srgbClr val="000000">
                <a:alpha val="20000"/>
              </a:srgbClr>
            </a:outerShdw>
          </a:effectLst>
        </p:spPr>
        <p:txBody>
          <a:bodyPr/>
          <a:lstStyle/>
          <a:p>
            <a:endParaRPr/>
          </a:p>
        </p:txBody>
      </p:sp>
      <p:sp>
        <p:nvSpPr>
          <p:cNvPr id="23" name="btn_L4_verb">
            <a:hlinkClick r:id="" action="ppaction://macro?name=SpinVerbL4">
              <a:snd r:embed="rId3" name="spin_stop.wav"/>
            </a:hlinkClick>
          </p:cNvPr>
          <p:cNvSpPr/>
          <p:nvPr/>
        </p:nvSpPr>
        <p:spPr>
          <a:xfrm>
            <a:off x="7909560" y="2962656"/>
            <a:ext cx="2331720" cy="164592"/>
          </a:xfrm>
          <a:prstGeom prst="rect">
            <a:avLst/>
          </a:prstGeom>
          <a:noFill/>
          <a:ln/>
        </p:spPr>
        <p:txBody>
          <a:bodyPr wrap="square" lIns="25400" tIns="0" rIns="25400" bIns="0" rtlCol="0" anchor="ctr">
            <a:normAutofit fontScale="92500" lnSpcReduction="20000"/>
          </a:bodyPr>
          <a:lstStyle/>
          <a:p>
            <a:pPr marL="0" indent="0" algn="ctr">
              <a:buNone/>
            </a:pPr>
            <a:r>
              <a:rPr sz="1400" b="1">
                <a:solidFill>
                  <a:srgbClr val="FFFFFF"/>
                </a:solidFill>
                <a:latin typeface="Arial"/>
              </a:rPr>
              <a:t>SPIN</a:t>
            </a:r>
            <a:endParaRPr lang="en-US" sz="1100" dirty="0"/>
          </a:p>
        </p:txBody>
      </p:sp>
      <p:sp>
        <p:nvSpPr>
          <p:cNvPr id="24" name="Text 22"/>
          <p:cNvSpPr/>
          <p:nvPr/>
        </p:nvSpPr>
        <p:spPr>
          <a:xfrm>
            <a:off x="10716768" y="2404872"/>
            <a:ext cx="914400" cy="457200"/>
          </a:xfrm>
          <a:prstGeom prst="rect">
            <a:avLst/>
          </a:prstGeom>
          <a:noFill/>
          <a:ln/>
        </p:spPr>
        <p:txBody>
          <a:bodyPr wrap="square" lIns="25400" tIns="0" rIns="25400" bIns="0" rtlCol="0" anchor="ctr">
            <a:normAutofit fontScale="92500" lnSpcReduction="20000"/>
          </a:bodyPr>
          <a:lstStyle/>
          <a:p>
            <a:pPr marL="0" indent="0" algn="ctr">
              <a:buNone/>
            </a:pPr>
            <a:r>
              <a:rPr sz="1800" b="1">
                <a:solidFill>
                  <a:srgbClr val="FFDC3C"/>
                </a:solidFill>
                <a:latin typeface="Arial"/>
              </a:rPr>
              <a:t>＋ つづき</a:t>
            </a:r>
            <a:endParaRPr lang="en-US" sz="1800" dirty="0"/>
          </a:p>
        </p:txBody>
      </p:sp>
      <p:sp>
        <p:nvSpPr>
          <p:cNvPr id="25" name="Shape 23"/>
          <p:cNvSpPr/>
          <p:nvPr/>
        </p:nvSpPr>
        <p:spPr>
          <a:xfrm>
            <a:off x="4251960" y="3840480"/>
            <a:ext cx="3657600" cy="502920"/>
          </a:xfrm>
          <a:prstGeom prst="roundRect">
            <a:avLst/>
          </a:prstGeom>
          <a:solidFill>
            <a:srgbClr val="00EBFF"/>
          </a:solidFill>
          <a:ln w="38100">
            <a:solidFill>
              <a:srgbClr val="FFDC3C"/>
            </a:solidFill>
            <a:prstDash val="solid"/>
          </a:ln>
          <a:effectLst>
            <a:outerShdw blurRad="25400" dist="50800" dir="2700000" algn="bl" rotWithShape="0">
              <a:srgbClr val="000000">
                <a:alpha val="30000"/>
              </a:srgbClr>
            </a:outerShdw>
          </a:effectLst>
        </p:spPr>
        <p:txBody>
          <a:bodyPr/>
          <a:lstStyle/>
          <a:p>
            <a:endParaRPr/>
          </a:p>
        </p:txBody>
      </p:sp>
      <p:sp>
        <p:nvSpPr>
          <p:cNvPr id="26" name="btn_L4_all">
            <a:hlinkClick r:id="" action="ppaction://macro?name=SpinAllL4">
              <a:snd r:embed="rId3" name="spin_stop.wav"/>
            </a:hlinkClick>
          </p:cNvPr>
          <p:cNvSpPr/>
          <p:nvPr/>
        </p:nvSpPr>
        <p:spPr>
          <a:xfrm>
            <a:off x="4343400" y="3959352"/>
            <a:ext cx="3474720" cy="228600"/>
          </a:xfrm>
          <a:prstGeom prst="rect">
            <a:avLst/>
          </a:prstGeom>
          <a:noFill/>
          <a:ln/>
        </p:spPr>
        <p:txBody>
          <a:bodyPr wrap="square" lIns="25400" tIns="0" rIns="25400" bIns="0" rtlCol="0" anchor="ctr"/>
          <a:lstStyle/>
          <a:p>
            <a:pPr marL="0" indent="0" algn="ctr">
              <a:buNone/>
            </a:pPr>
            <a:r>
              <a:rPr sz="1600" b="1">
                <a:solidFill>
                  <a:srgbClr val="000000"/>
                </a:solidFill>
                <a:latin typeface="Arial"/>
              </a:rPr>
              <a:t>SPIN ALL</a:t>
            </a:r>
            <a:endParaRPr lang="en-US" sz="1700" dirty="0"/>
          </a:p>
        </p:txBody>
      </p:sp>
      <p:sp>
        <p:nvSpPr>
          <p:cNvPr id="27" name="Shape 25"/>
          <p:cNvSpPr/>
          <p:nvPr/>
        </p:nvSpPr>
        <p:spPr>
          <a:xfrm>
            <a:off x="1051560" y="5532120"/>
            <a:ext cx="10104120" cy="566928"/>
          </a:xfrm>
          <a:prstGeom prst="roundRect">
            <a:avLst/>
          </a:prstGeom>
          <a:solidFill>
            <a:srgbClr val="0D1834">
              <a:alpha val="95000"/>
            </a:srgbClr>
          </a:solidFill>
          <a:ln w="25400">
            <a:solidFill>
              <a:srgbClr val="00EBFF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8" name="Text 26"/>
          <p:cNvSpPr/>
          <p:nvPr/>
        </p:nvSpPr>
        <p:spPr>
          <a:xfrm>
            <a:off x="1280160" y="5687568"/>
            <a:ext cx="964692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92500" lnSpcReduction="20000"/>
          </a:bodyPr>
          <a:lstStyle/>
          <a:p>
            <a:endParaRPr/>
          </a:p>
        </p:txBody>
      </p:sp>
      <p:sp>
        <p:nvSpPr>
          <p:cNvPr id="33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09960" y="6583680"/>
            <a:ext cx="548640" cy="182880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900">
                <a:solidFill>
                  <a:srgbClr val="7F89B5"/>
                </a:solidFill>
              </a:defRPr>
            </a:lvl1pPr>
          </a:lstStyle>
          <a:p>
            <a:endParaRPr/>
          </a:p>
        </p:txBody>
      </p:sp>
      <p:sp>
        <p:nvSpPr>
          <p:cNvPr id="29" name="Oval 28"/>
          <p:cNvSpPr/>
          <p:nvPr/>
        </p:nvSpPr>
        <p:spPr>
          <a:xfrm>
            <a:off x="300000" y="350000"/>
            <a:ext cx="150000" cy="150000"/>
          </a:xfrm>
          <a:prstGeom prst="ellipse">
            <a:avLst/>
          </a:prstGeom>
          <a:solidFill>
            <a:srgbClr val="FF2797"/>
          </a:solidFill>
          <a:ln w="12700">
            <a:solidFill>
              <a:srgbClr val="FF279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0" name="Oval 29"/>
          <p:cNvSpPr/>
          <p:nvPr/>
        </p:nvSpPr>
        <p:spPr>
          <a:xfrm>
            <a:off x="11400000" y="350000"/>
            <a:ext cx="150000" cy="150000"/>
          </a:xfrm>
          <a:prstGeom prst="ellipse">
            <a:avLst/>
          </a:prstGeom>
          <a:solidFill>
            <a:srgbClr val="00EBFF"/>
          </a:solidFill>
          <a:ln w="12700">
            <a:solidFill>
              <a:srgbClr val="00EB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1" name="Oval 30"/>
          <p:cNvSpPr/>
          <p:nvPr/>
        </p:nvSpPr>
        <p:spPr>
          <a:xfrm>
            <a:off x="300000" y="6200000"/>
            <a:ext cx="150000" cy="150000"/>
          </a:xfrm>
          <a:prstGeom prst="ellipse">
            <a:avLst/>
          </a:prstGeom>
          <a:solidFill>
            <a:srgbClr val="FFDC3C"/>
          </a:solidFill>
          <a:ln w="12700">
            <a:solidFill>
              <a:srgbClr val="FFDC3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2" name="Oval 31"/>
          <p:cNvSpPr/>
          <p:nvPr/>
        </p:nvSpPr>
        <p:spPr>
          <a:xfrm>
            <a:off x="11400000" y="6200000"/>
            <a:ext cx="150000" cy="150000"/>
          </a:xfrm>
          <a:prstGeom prst="ellipse">
            <a:avLst/>
          </a:prstGeom>
          <a:solidFill>
            <a:srgbClr val="FF2797"/>
          </a:solidFill>
          <a:ln w="12700">
            <a:solidFill>
              <a:srgbClr val="FF279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040A1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777240"/>
            <a:ext cx="2011680" cy="502920"/>
          </a:xfrm>
          <a:prstGeom prst="rect">
            <a:avLst/>
          </a:prstGeom>
          <a:noFill/>
          <a:ln/>
        </p:spPr>
        <p:txBody>
          <a:bodyPr wrap="square" lIns="25400" tIns="0" rIns="25400" bIns="0" rtlCol="0" anchor="ctr"/>
          <a:lstStyle/>
          <a:p>
            <a:pPr marL="0" indent="0" algn="ctr">
              <a:buNone/>
            </a:pPr>
            <a:r>
              <a:rPr sz="2800" b="1">
                <a:solidFill>
                  <a:srgbClr val="00EBFF"/>
                </a:solidFill>
                <a:latin typeface="Arial"/>
              </a:rPr>
              <a:t>LEVEL 5</a:t>
            </a:r>
            <a:endParaRPr lang="en-US" sz="3000" dirty="0"/>
          </a:p>
        </p:txBody>
      </p:sp>
      <p:sp>
        <p:nvSpPr>
          <p:cNvPr id="3" name="Text 1"/>
          <p:cNvSpPr/>
          <p:nvPr/>
        </p:nvSpPr>
        <p:spPr>
          <a:xfrm>
            <a:off x="2514600" y="850392"/>
            <a:ext cx="88696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endParaRPr/>
          </a:p>
        </p:txBody>
      </p:sp>
      <p:sp>
        <p:nvSpPr>
          <p:cNvPr id="4" name="Shape 2"/>
          <p:cNvSpPr/>
          <p:nvPr/>
        </p:nvSpPr>
        <p:spPr>
          <a:xfrm>
            <a:off x="320040" y="1508760"/>
            <a:ext cx="2743200" cy="1874520"/>
          </a:xfrm>
          <a:prstGeom prst="roundRect">
            <a:avLst>
              <a:gd name="adj" fmla="val 5854"/>
            </a:avLst>
          </a:prstGeom>
          <a:solidFill>
            <a:srgbClr val="1C2344"/>
          </a:solidFill>
          <a:ln w="30480">
            <a:solidFill>
              <a:srgbClr val="45E6C4"/>
            </a:solidFill>
            <a:prstDash val="solid"/>
          </a:ln>
          <a:effectLst>
            <a:outerShdw blurRad="25400" dist="50800" dir="2700000" algn="bl" rotWithShape="0">
              <a:srgbClr val="000000">
                <a:alpha val="25000"/>
              </a:srgbClr>
            </a:outerShdw>
          </a:effectLst>
        </p:spPr>
        <p:txBody>
          <a:bodyPr/>
          <a:lstStyle/>
          <a:p>
            <a:endParaRPr/>
          </a:p>
        </p:txBody>
      </p:sp>
      <p:sp>
        <p:nvSpPr>
          <p:cNvPr id="5" name="Text 3"/>
          <p:cNvSpPr/>
          <p:nvPr/>
        </p:nvSpPr>
        <p:spPr>
          <a:xfrm>
            <a:off x="457200" y="1645920"/>
            <a:ext cx="2468880" cy="256032"/>
          </a:xfrm>
          <a:prstGeom prst="rect">
            <a:avLst/>
          </a:prstGeom>
          <a:solidFill>
            <a:srgbClr val="0D1834"/>
          </a:solidFill>
          <a:ln w="38100">
            <a:solidFill>
              <a:srgbClr val="00EBFF"/>
            </a:solidFill>
          </a:ln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kern="0" spc="120" dirty="0">
                <a:solidFill>
                  <a:srgbClr val="45E6C4"/>
                </a:solidFill>
              </a:rPr>
              <a:t>TIME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548640" y="2011680"/>
            <a:ext cx="2286000" cy="749808"/>
          </a:xfrm>
          <a:prstGeom prst="roundRect">
            <a:avLst/>
          </a:prstGeom>
          <a:solidFill>
            <a:srgbClr val="0B0E1A"/>
          </a:solidFill>
          <a:ln w="15240">
            <a:solidFill>
              <a:srgbClr val="3B4678"/>
            </a:solidFill>
            <a:prstDash val="solid"/>
          </a:ln>
        </p:spPr>
        <p:txBody>
          <a:bodyPr wrap="square" lIns="12700" tIns="0" rIns="12700" bIns="0" anchor="ctr"/>
          <a:lstStyle/>
          <a:p>
            <a:pPr algn="ctr"/>
            <a:r>
              <a:rPr sz="1400" b="1">
                <a:solidFill>
                  <a:srgbClr val="00EBFF"/>
                </a:solidFill>
                <a:latin typeface="Arial"/>
              </a:rPr>
              <a:t>TIME</a:t>
            </a:r>
          </a:p>
          <a:p>
            <a:pPr algn="ctr"/>
            <a:r>
              <a:rPr sz="800" b="1">
                <a:solidFill>
                  <a:srgbClr val="FFFFFF"/>
                </a:solidFill>
                <a:latin typeface="Arial"/>
              </a:rPr>
              <a:t>時</a:t>
            </a:r>
          </a:p>
        </p:txBody>
      </p:sp>
      <p:sp>
        <p:nvSpPr>
          <p:cNvPr id="7" name="out_L5_time"/>
          <p:cNvSpPr/>
          <p:nvPr/>
        </p:nvSpPr>
        <p:spPr>
          <a:xfrm>
            <a:off x="640080" y="2060552"/>
            <a:ext cx="2103120" cy="625488"/>
          </a:xfrm>
          <a:prstGeom prst="rect">
            <a:avLst/>
          </a:prstGeom>
          <a:solidFill>
            <a:srgbClr val="FFFFFF"/>
          </a:solidFill>
          <a:ln w="50800">
            <a:solidFill>
              <a:srgbClr val="00EBFF"/>
            </a:solidFill>
          </a:ln>
        </p:spPr>
        <p:txBody>
          <a:bodyPr wrap="square" lIns="25400" tIns="0" rIns="2540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3000" b="1">
                <a:solidFill>
                  <a:srgbClr val="000000"/>
                </a:solidFill>
                <a:latin typeface="Arial"/>
              </a:rPr>
              <a:t>last night</a:t>
            </a:r>
            <a:endParaRPr lang="en-US" sz="2500" dirty="0"/>
          </a:p>
        </p:txBody>
      </p:sp>
      <p:sp>
        <p:nvSpPr>
          <p:cNvPr id="8" name="Shape 6"/>
          <p:cNvSpPr/>
          <p:nvPr/>
        </p:nvSpPr>
        <p:spPr>
          <a:xfrm>
            <a:off x="704088" y="2907792"/>
            <a:ext cx="1975104" cy="329184"/>
          </a:xfrm>
          <a:prstGeom prst="roundRect">
            <a:avLst/>
          </a:prstGeom>
          <a:solidFill>
            <a:srgbClr val="FF2797"/>
          </a:solidFill>
          <a:ln w="38100">
            <a:solidFill>
              <a:srgbClr val="FFDC3C"/>
            </a:solidFill>
            <a:prstDash val="solid"/>
          </a:ln>
          <a:effectLst>
            <a:outerShdw blurRad="12700" dist="50800" dir="2700000" algn="bl" rotWithShape="0">
              <a:srgbClr val="000000">
                <a:alpha val="20000"/>
              </a:srgbClr>
            </a:outerShdw>
          </a:effectLst>
        </p:spPr>
        <p:txBody>
          <a:bodyPr/>
          <a:lstStyle/>
          <a:p>
            <a:endParaRPr/>
          </a:p>
        </p:txBody>
      </p:sp>
      <p:sp>
        <p:nvSpPr>
          <p:cNvPr id="9" name="btn_L5_time">
            <a:hlinkClick r:id="" action="ppaction://macro?name=SpinTimeL5">
              <a:snd r:embed="rId3" name="spin_stop.wav"/>
            </a:hlinkClick>
          </p:cNvPr>
          <p:cNvSpPr/>
          <p:nvPr/>
        </p:nvSpPr>
        <p:spPr>
          <a:xfrm>
            <a:off x="731520" y="2962656"/>
            <a:ext cx="1920240" cy="164592"/>
          </a:xfrm>
          <a:prstGeom prst="rect">
            <a:avLst/>
          </a:prstGeom>
          <a:noFill/>
          <a:ln/>
        </p:spPr>
        <p:txBody>
          <a:bodyPr wrap="square" lIns="25400" tIns="0" rIns="25400" bIns="0" rtlCol="0" anchor="ctr">
            <a:normAutofit fontScale="92500" lnSpcReduction="20000"/>
          </a:bodyPr>
          <a:lstStyle/>
          <a:p>
            <a:pPr marL="0" indent="0" algn="ctr">
              <a:buNone/>
            </a:pPr>
            <a:r>
              <a:rPr sz="1400" b="1">
                <a:solidFill>
                  <a:srgbClr val="FFFFFF"/>
                </a:solidFill>
                <a:latin typeface="Arial"/>
              </a:rPr>
              <a:t>SPIN</a:t>
            </a:r>
            <a:endParaRPr lang="en-US" sz="1100" dirty="0"/>
          </a:p>
        </p:txBody>
      </p:sp>
      <p:sp>
        <p:nvSpPr>
          <p:cNvPr id="10" name="Text 8"/>
          <p:cNvSpPr/>
          <p:nvPr/>
        </p:nvSpPr>
        <p:spPr>
          <a:xfrm>
            <a:off x="3090672" y="2404872"/>
            <a:ext cx="292608" cy="457200"/>
          </a:xfrm>
          <a:prstGeom prst="rect">
            <a:avLst/>
          </a:prstGeom>
          <a:noFill/>
          <a:ln/>
        </p:spPr>
        <p:txBody>
          <a:bodyPr wrap="square" lIns="25400" tIns="0" rIns="25400" bIns="0" rtlCol="0" anchor="ctr"/>
          <a:lstStyle/>
          <a:p>
            <a:pPr marL="0" indent="0" algn="ctr">
              <a:buNone/>
            </a:pPr>
            <a:r>
              <a:rPr sz="2400" b="1">
                <a:solidFill>
                  <a:srgbClr val="FFDC3C"/>
                </a:solidFill>
                <a:latin typeface="Arial"/>
              </a:rPr>
              <a:t>+</a:t>
            </a:r>
            <a:endParaRPr lang="en-US" sz="2600" dirty="0"/>
          </a:p>
        </p:txBody>
      </p:sp>
      <p:sp>
        <p:nvSpPr>
          <p:cNvPr id="11" name="Shape 9"/>
          <p:cNvSpPr/>
          <p:nvPr/>
        </p:nvSpPr>
        <p:spPr>
          <a:xfrm>
            <a:off x="3383280" y="1508760"/>
            <a:ext cx="2743200" cy="1874520"/>
          </a:xfrm>
          <a:prstGeom prst="roundRect">
            <a:avLst>
              <a:gd name="adj" fmla="val 5854"/>
            </a:avLst>
          </a:prstGeom>
          <a:solidFill>
            <a:srgbClr val="1C2344"/>
          </a:solidFill>
          <a:ln w="30480">
            <a:solidFill>
              <a:srgbClr val="6EA8FE"/>
            </a:solidFill>
            <a:prstDash val="solid"/>
          </a:ln>
          <a:effectLst>
            <a:outerShdw blurRad="25400" dist="50800" dir="2700000" algn="bl" rotWithShape="0">
              <a:srgbClr val="000000">
                <a:alpha val="25000"/>
              </a:srgbClr>
            </a:outerShdw>
          </a:effectLst>
        </p:spPr>
        <p:txBody>
          <a:bodyPr/>
          <a:lstStyle/>
          <a:p>
            <a:endParaRPr/>
          </a:p>
        </p:txBody>
      </p:sp>
      <p:sp>
        <p:nvSpPr>
          <p:cNvPr id="12" name="Text 10"/>
          <p:cNvSpPr/>
          <p:nvPr/>
        </p:nvSpPr>
        <p:spPr>
          <a:xfrm>
            <a:off x="3520440" y="1645920"/>
            <a:ext cx="2468880" cy="256032"/>
          </a:xfrm>
          <a:prstGeom prst="rect">
            <a:avLst/>
          </a:prstGeom>
          <a:solidFill>
            <a:srgbClr val="0D1834"/>
          </a:solidFill>
          <a:ln w="38100">
            <a:solidFill>
              <a:srgbClr val="00EBFF"/>
            </a:solidFill>
          </a:ln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kern="0" spc="120" dirty="0">
                <a:solidFill>
                  <a:srgbClr val="6EA8FE"/>
                </a:solidFill>
              </a:rPr>
              <a:t>SUBJECT</a:t>
            </a:r>
            <a:endParaRPr lang="en-US" sz="1200" dirty="0"/>
          </a:p>
        </p:txBody>
      </p:sp>
      <p:sp>
        <p:nvSpPr>
          <p:cNvPr id="13" name="Shape 11"/>
          <p:cNvSpPr/>
          <p:nvPr/>
        </p:nvSpPr>
        <p:spPr>
          <a:xfrm>
            <a:off x="3611880" y="2011680"/>
            <a:ext cx="2286000" cy="749808"/>
          </a:xfrm>
          <a:prstGeom prst="roundRect">
            <a:avLst/>
          </a:prstGeom>
          <a:solidFill>
            <a:srgbClr val="0B0E1A"/>
          </a:solidFill>
          <a:ln w="15240">
            <a:solidFill>
              <a:srgbClr val="3B4678"/>
            </a:solidFill>
            <a:prstDash val="solid"/>
          </a:ln>
        </p:spPr>
        <p:txBody>
          <a:bodyPr wrap="square" lIns="12700" tIns="0" rIns="12700" bIns="0" anchor="ctr"/>
          <a:lstStyle/>
          <a:p>
            <a:pPr algn="ctr"/>
            <a:r>
              <a:rPr sz="1400" b="1">
                <a:solidFill>
                  <a:srgbClr val="00EBFF"/>
                </a:solidFill>
                <a:latin typeface="Arial"/>
              </a:rPr>
              <a:t>SUBJECT</a:t>
            </a:r>
          </a:p>
          <a:p>
            <a:pPr algn="ctr"/>
            <a:r>
              <a:rPr sz="800" b="1">
                <a:solidFill>
                  <a:srgbClr val="FFFFFF"/>
                </a:solidFill>
                <a:latin typeface="Arial"/>
              </a:rPr>
              <a:t>主語</a:t>
            </a:r>
          </a:p>
        </p:txBody>
      </p:sp>
      <p:sp>
        <p:nvSpPr>
          <p:cNvPr id="14" name="out_L5_subject"/>
          <p:cNvSpPr/>
          <p:nvPr/>
        </p:nvSpPr>
        <p:spPr>
          <a:xfrm>
            <a:off x="3703320" y="2060552"/>
            <a:ext cx="2103120" cy="625488"/>
          </a:xfrm>
          <a:prstGeom prst="rect">
            <a:avLst/>
          </a:prstGeom>
          <a:solidFill>
            <a:srgbClr val="FFFFFF"/>
          </a:solidFill>
          <a:ln w="50800">
            <a:solidFill>
              <a:srgbClr val="00EBFF"/>
            </a:solidFill>
          </a:ln>
        </p:spPr>
        <p:txBody>
          <a:bodyPr wrap="square" lIns="25400" tIns="0" rIns="2540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3200" b="1">
                <a:solidFill>
                  <a:srgbClr val="000000"/>
                </a:solidFill>
                <a:latin typeface="Arial"/>
              </a:rPr>
              <a:t>She</a:t>
            </a:r>
            <a:endParaRPr lang="en-US" sz="2500" dirty="0"/>
          </a:p>
        </p:txBody>
      </p:sp>
      <p:sp>
        <p:nvSpPr>
          <p:cNvPr id="15" name="Shape 13"/>
          <p:cNvSpPr/>
          <p:nvPr/>
        </p:nvSpPr>
        <p:spPr>
          <a:xfrm>
            <a:off x="3767328" y="2907792"/>
            <a:ext cx="1975104" cy="329184"/>
          </a:xfrm>
          <a:prstGeom prst="roundRect">
            <a:avLst/>
          </a:prstGeom>
          <a:solidFill>
            <a:srgbClr val="FF2797"/>
          </a:solidFill>
          <a:ln w="38100">
            <a:solidFill>
              <a:srgbClr val="FFDC3C"/>
            </a:solidFill>
            <a:prstDash val="solid"/>
          </a:ln>
          <a:effectLst>
            <a:outerShdw blurRad="12700" dist="50800" dir="2700000" algn="bl" rotWithShape="0">
              <a:srgbClr val="000000">
                <a:alpha val="20000"/>
              </a:srgbClr>
            </a:outerShdw>
          </a:effectLst>
        </p:spPr>
        <p:txBody>
          <a:bodyPr/>
          <a:lstStyle/>
          <a:p>
            <a:endParaRPr/>
          </a:p>
        </p:txBody>
      </p:sp>
      <p:sp>
        <p:nvSpPr>
          <p:cNvPr id="16" name="btn_L5_subject">
            <a:hlinkClick r:id="" action="ppaction://macro?name=SpinSubjectL5">
              <a:snd r:embed="rId3" name="spin_stop.wav"/>
            </a:hlinkClick>
          </p:cNvPr>
          <p:cNvSpPr/>
          <p:nvPr/>
        </p:nvSpPr>
        <p:spPr>
          <a:xfrm>
            <a:off x="3794760" y="2962656"/>
            <a:ext cx="1920240" cy="164592"/>
          </a:xfrm>
          <a:prstGeom prst="rect">
            <a:avLst/>
          </a:prstGeom>
          <a:noFill/>
          <a:ln/>
        </p:spPr>
        <p:txBody>
          <a:bodyPr wrap="square" lIns="25400" tIns="0" rIns="25400" bIns="0" rtlCol="0" anchor="ctr">
            <a:normAutofit fontScale="92500" lnSpcReduction="20000"/>
          </a:bodyPr>
          <a:lstStyle/>
          <a:p>
            <a:pPr marL="0" indent="0" algn="ctr">
              <a:buNone/>
            </a:pPr>
            <a:r>
              <a:rPr sz="1400" b="1">
                <a:solidFill>
                  <a:srgbClr val="FFFFFF"/>
                </a:solidFill>
                <a:latin typeface="Arial"/>
              </a:rPr>
              <a:t>SPIN</a:t>
            </a:r>
            <a:endParaRPr lang="en-US" sz="1100" dirty="0"/>
          </a:p>
        </p:txBody>
      </p:sp>
      <p:sp>
        <p:nvSpPr>
          <p:cNvPr id="17" name="Text 15"/>
          <p:cNvSpPr/>
          <p:nvPr/>
        </p:nvSpPr>
        <p:spPr>
          <a:xfrm>
            <a:off x="6153912" y="2404872"/>
            <a:ext cx="292608" cy="457200"/>
          </a:xfrm>
          <a:prstGeom prst="rect">
            <a:avLst/>
          </a:prstGeom>
          <a:noFill/>
          <a:ln/>
        </p:spPr>
        <p:txBody>
          <a:bodyPr wrap="square" lIns="25400" tIns="0" rIns="25400" bIns="0" rtlCol="0" anchor="ctr"/>
          <a:lstStyle/>
          <a:p>
            <a:pPr marL="0" indent="0" algn="ctr">
              <a:buNone/>
            </a:pPr>
            <a:r>
              <a:rPr sz="2400" b="1">
                <a:solidFill>
                  <a:srgbClr val="FFDC3C"/>
                </a:solidFill>
                <a:latin typeface="Arial"/>
              </a:rPr>
              <a:t>+</a:t>
            </a:r>
            <a:endParaRPr lang="en-US" sz="2600" dirty="0"/>
          </a:p>
        </p:txBody>
      </p:sp>
      <p:sp>
        <p:nvSpPr>
          <p:cNvPr id="18" name="Shape 16"/>
          <p:cNvSpPr/>
          <p:nvPr/>
        </p:nvSpPr>
        <p:spPr>
          <a:xfrm>
            <a:off x="6446520" y="1508760"/>
            <a:ext cx="2743200" cy="1874520"/>
          </a:xfrm>
          <a:prstGeom prst="roundRect">
            <a:avLst>
              <a:gd name="adj" fmla="val 5854"/>
            </a:avLst>
          </a:prstGeom>
          <a:solidFill>
            <a:srgbClr val="1C2344"/>
          </a:solidFill>
          <a:ln w="30480">
            <a:solidFill>
              <a:srgbClr val="FF5C8A"/>
            </a:solidFill>
            <a:prstDash val="solid"/>
          </a:ln>
          <a:effectLst>
            <a:outerShdw blurRad="25400" dist="50800" dir="2700000" algn="bl" rotWithShape="0">
              <a:srgbClr val="000000">
                <a:alpha val="25000"/>
              </a:srgbClr>
            </a:outerShdw>
          </a:effectLst>
        </p:spPr>
        <p:txBody>
          <a:bodyPr/>
          <a:lstStyle/>
          <a:p>
            <a:endParaRPr/>
          </a:p>
        </p:txBody>
      </p:sp>
      <p:sp>
        <p:nvSpPr>
          <p:cNvPr id="19" name="Text 17"/>
          <p:cNvSpPr/>
          <p:nvPr/>
        </p:nvSpPr>
        <p:spPr>
          <a:xfrm>
            <a:off x="6583680" y="1645920"/>
            <a:ext cx="2468880" cy="256032"/>
          </a:xfrm>
          <a:prstGeom prst="rect">
            <a:avLst/>
          </a:prstGeom>
          <a:solidFill>
            <a:srgbClr val="0D1834"/>
          </a:solidFill>
          <a:ln w="38100">
            <a:solidFill>
              <a:srgbClr val="FF2797"/>
            </a:solidFill>
          </a:ln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kern="0" spc="120" dirty="0">
                <a:solidFill>
                  <a:srgbClr val="FF5C8A"/>
                </a:solidFill>
              </a:rPr>
              <a:t>VERB</a:t>
            </a:r>
            <a:endParaRPr lang="en-US" sz="1200" dirty="0"/>
          </a:p>
        </p:txBody>
      </p:sp>
      <p:sp>
        <p:nvSpPr>
          <p:cNvPr id="20" name="Shape 18"/>
          <p:cNvSpPr/>
          <p:nvPr/>
        </p:nvSpPr>
        <p:spPr>
          <a:xfrm>
            <a:off x="6675120" y="2011680"/>
            <a:ext cx="2286000" cy="749808"/>
          </a:xfrm>
          <a:prstGeom prst="roundRect">
            <a:avLst/>
          </a:prstGeom>
          <a:solidFill>
            <a:srgbClr val="0B0E1A"/>
          </a:solidFill>
          <a:ln w="15240">
            <a:solidFill>
              <a:srgbClr val="3B4678"/>
            </a:solidFill>
            <a:prstDash val="solid"/>
          </a:ln>
        </p:spPr>
        <p:txBody>
          <a:bodyPr wrap="square" lIns="12700" tIns="0" rIns="12700" bIns="0" anchor="ctr"/>
          <a:lstStyle/>
          <a:p>
            <a:pPr algn="ctr"/>
            <a:r>
              <a:rPr sz="1400" b="1">
                <a:solidFill>
                  <a:srgbClr val="00EBFF"/>
                </a:solidFill>
                <a:latin typeface="Arial"/>
              </a:rPr>
              <a:t>VERB</a:t>
            </a:r>
          </a:p>
          <a:p>
            <a:pPr algn="ctr"/>
            <a:r>
              <a:rPr sz="800" b="1">
                <a:solidFill>
                  <a:srgbClr val="FFFFFF"/>
                </a:solidFill>
                <a:latin typeface="Arial"/>
              </a:rPr>
              <a:t>動詞</a:t>
            </a:r>
          </a:p>
        </p:txBody>
      </p:sp>
      <p:sp>
        <p:nvSpPr>
          <p:cNvPr id="21" name="out_L5_verb"/>
          <p:cNvSpPr/>
          <p:nvPr/>
        </p:nvSpPr>
        <p:spPr>
          <a:xfrm>
            <a:off x="6766560" y="2060552"/>
            <a:ext cx="2103120" cy="625488"/>
          </a:xfrm>
          <a:prstGeom prst="rect">
            <a:avLst/>
          </a:prstGeom>
          <a:solidFill>
            <a:srgbClr val="FFFFFF"/>
          </a:solidFill>
          <a:ln w="50800">
            <a:solidFill>
              <a:srgbClr val="00EBFF"/>
            </a:solidFill>
          </a:ln>
        </p:spPr>
        <p:txBody>
          <a:bodyPr wrap="square" lIns="25400" tIns="0" rIns="2540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4000" b="1">
                <a:solidFill>
                  <a:srgbClr val="000000"/>
                </a:solidFill>
                <a:latin typeface="Arial"/>
              </a:rPr>
              <a:t>cook</a:t>
            </a:r>
            <a:endParaRPr lang="en-US" sz="2500" dirty="0"/>
          </a:p>
        </p:txBody>
      </p:sp>
      <p:sp>
        <p:nvSpPr>
          <p:cNvPr id="22" name="Shape 20"/>
          <p:cNvSpPr/>
          <p:nvPr/>
        </p:nvSpPr>
        <p:spPr>
          <a:xfrm>
            <a:off x="6830568" y="2907792"/>
            <a:ext cx="1975104" cy="329184"/>
          </a:xfrm>
          <a:prstGeom prst="roundRect">
            <a:avLst/>
          </a:prstGeom>
          <a:solidFill>
            <a:srgbClr val="FF2797"/>
          </a:solidFill>
          <a:ln w="38100">
            <a:solidFill>
              <a:srgbClr val="FFDC3C"/>
            </a:solidFill>
            <a:prstDash val="solid"/>
          </a:ln>
          <a:effectLst>
            <a:outerShdw blurRad="12700" dist="50800" dir="2700000" algn="bl" rotWithShape="0">
              <a:srgbClr val="000000">
                <a:alpha val="20000"/>
              </a:srgbClr>
            </a:outerShdw>
          </a:effectLst>
        </p:spPr>
        <p:txBody>
          <a:bodyPr/>
          <a:lstStyle/>
          <a:p>
            <a:endParaRPr/>
          </a:p>
        </p:txBody>
      </p:sp>
      <p:sp>
        <p:nvSpPr>
          <p:cNvPr id="23" name="btn_L5_verb">
            <a:hlinkClick r:id="" action="ppaction://macro?name=SpinVerbL5">
              <a:snd r:embed="rId3" name="spin_stop.wav"/>
            </a:hlinkClick>
          </p:cNvPr>
          <p:cNvSpPr/>
          <p:nvPr/>
        </p:nvSpPr>
        <p:spPr>
          <a:xfrm>
            <a:off x="6858000" y="2962656"/>
            <a:ext cx="1920240" cy="164592"/>
          </a:xfrm>
          <a:prstGeom prst="rect">
            <a:avLst/>
          </a:prstGeom>
          <a:noFill/>
          <a:ln/>
        </p:spPr>
        <p:txBody>
          <a:bodyPr wrap="square" lIns="25400" tIns="0" rIns="25400" bIns="0" rtlCol="0" anchor="ctr">
            <a:normAutofit fontScale="92500" lnSpcReduction="20000"/>
          </a:bodyPr>
          <a:lstStyle/>
          <a:p>
            <a:pPr marL="0" indent="0" algn="ctr">
              <a:buNone/>
            </a:pPr>
            <a:r>
              <a:rPr sz="1400" b="1">
                <a:solidFill>
                  <a:srgbClr val="FFFFFF"/>
                </a:solidFill>
                <a:latin typeface="Arial"/>
              </a:rPr>
              <a:t>SPIN</a:t>
            </a:r>
            <a:endParaRPr lang="en-US" sz="1100" dirty="0"/>
          </a:p>
        </p:txBody>
      </p:sp>
      <p:sp>
        <p:nvSpPr>
          <p:cNvPr id="24" name="Text 22"/>
          <p:cNvSpPr/>
          <p:nvPr/>
        </p:nvSpPr>
        <p:spPr>
          <a:xfrm>
            <a:off x="9326880" y="2404872"/>
            <a:ext cx="1280160" cy="457200"/>
          </a:xfrm>
          <a:prstGeom prst="rect">
            <a:avLst/>
          </a:prstGeom>
          <a:noFill/>
          <a:ln/>
        </p:spPr>
        <p:txBody>
          <a:bodyPr wrap="square" lIns="25400" tIns="0" rIns="25400" bIns="0" rtlCol="0" anchor="ctr">
            <a:normAutofit/>
          </a:bodyPr>
          <a:lstStyle/>
          <a:p>
            <a:pPr marL="0" indent="0" algn="ctr">
              <a:buNone/>
            </a:pPr>
            <a:r>
              <a:rPr sz="1800" b="1">
                <a:solidFill>
                  <a:srgbClr val="FFDC3C"/>
                </a:solidFill>
                <a:latin typeface="Arial"/>
              </a:rPr>
              <a:t>＋ つづき</a:t>
            </a:r>
            <a:endParaRPr lang="en-US" sz="2100" dirty="0"/>
          </a:p>
        </p:txBody>
      </p:sp>
      <p:sp>
        <p:nvSpPr>
          <p:cNvPr id="25" name="Shape 23"/>
          <p:cNvSpPr/>
          <p:nvPr/>
        </p:nvSpPr>
        <p:spPr>
          <a:xfrm>
            <a:off x="4251960" y="3840480"/>
            <a:ext cx="3657600" cy="502920"/>
          </a:xfrm>
          <a:prstGeom prst="roundRect">
            <a:avLst/>
          </a:prstGeom>
          <a:solidFill>
            <a:srgbClr val="00EBFF"/>
          </a:solidFill>
          <a:ln w="38100">
            <a:solidFill>
              <a:srgbClr val="FFDC3C"/>
            </a:solidFill>
            <a:prstDash val="solid"/>
          </a:ln>
          <a:effectLst>
            <a:outerShdw blurRad="25400" dist="50800" dir="2700000" algn="bl" rotWithShape="0">
              <a:srgbClr val="000000">
                <a:alpha val="30000"/>
              </a:srgbClr>
            </a:outerShdw>
          </a:effectLst>
        </p:spPr>
        <p:txBody>
          <a:bodyPr/>
          <a:lstStyle/>
          <a:p>
            <a:endParaRPr/>
          </a:p>
        </p:txBody>
      </p:sp>
      <p:sp>
        <p:nvSpPr>
          <p:cNvPr id="26" name="btn_L5_all">
            <a:hlinkClick r:id="" action="ppaction://macro?name=SpinAllL5">
              <a:snd r:embed="rId3" name="spin_stop.wav"/>
            </a:hlinkClick>
          </p:cNvPr>
          <p:cNvSpPr/>
          <p:nvPr/>
        </p:nvSpPr>
        <p:spPr>
          <a:xfrm>
            <a:off x="4343400" y="3959352"/>
            <a:ext cx="3474720" cy="228600"/>
          </a:xfrm>
          <a:prstGeom prst="rect">
            <a:avLst/>
          </a:prstGeom>
          <a:noFill/>
          <a:ln/>
        </p:spPr>
        <p:txBody>
          <a:bodyPr wrap="square" lIns="25400" tIns="0" rIns="25400" bIns="0" rtlCol="0" anchor="ctr"/>
          <a:lstStyle/>
          <a:p>
            <a:pPr marL="0" indent="0" algn="ctr">
              <a:buNone/>
            </a:pPr>
            <a:r>
              <a:rPr sz="1600" b="1">
                <a:solidFill>
                  <a:srgbClr val="000000"/>
                </a:solidFill>
                <a:latin typeface="Arial"/>
              </a:rPr>
              <a:t>SPIN ALL</a:t>
            </a:r>
            <a:endParaRPr lang="en-US" sz="1700" dirty="0"/>
          </a:p>
        </p:txBody>
      </p:sp>
      <p:sp>
        <p:nvSpPr>
          <p:cNvPr id="27" name="Shape 25"/>
          <p:cNvSpPr/>
          <p:nvPr/>
        </p:nvSpPr>
        <p:spPr>
          <a:xfrm>
            <a:off x="1051560" y="5532120"/>
            <a:ext cx="10104120" cy="566928"/>
          </a:xfrm>
          <a:prstGeom prst="roundRect">
            <a:avLst/>
          </a:prstGeom>
          <a:solidFill>
            <a:srgbClr val="0D1834">
              <a:alpha val="95000"/>
            </a:srgbClr>
          </a:solidFill>
          <a:ln w="25400">
            <a:solidFill>
              <a:srgbClr val="00EBFF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8" name="Text 26"/>
          <p:cNvSpPr/>
          <p:nvPr/>
        </p:nvSpPr>
        <p:spPr>
          <a:xfrm>
            <a:off x="1280160" y="5687568"/>
            <a:ext cx="964692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92500" lnSpcReduction="20000"/>
          </a:bodyPr>
          <a:lstStyle/>
          <a:p>
            <a:endParaRPr/>
          </a:p>
        </p:txBody>
      </p:sp>
      <p:sp>
        <p:nvSpPr>
          <p:cNvPr id="33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09960" y="6583680"/>
            <a:ext cx="548640" cy="182880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900">
                <a:solidFill>
                  <a:srgbClr val="7F89B5"/>
                </a:solidFill>
              </a:defRPr>
            </a:lvl1pPr>
          </a:lstStyle>
          <a:p>
            <a:endParaRPr/>
          </a:p>
        </p:txBody>
      </p:sp>
      <p:sp>
        <p:nvSpPr>
          <p:cNvPr id="29" name="Oval 28"/>
          <p:cNvSpPr/>
          <p:nvPr/>
        </p:nvSpPr>
        <p:spPr>
          <a:xfrm>
            <a:off x="300000" y="350000"/>
            <a:ext cx="150000" cy="150000"/>
          </a:xfrm>
          <a:prstGeom prst="ellipse">
            <a:avLst/>
          </a:prstGeom>
          <a:solidFill>
            <a:srgbClr val="FF2797"/>
          </a:solidFill>
          <a:ln w="12700">
            <a:solidFill>
              <a:srgbClr val="FF279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0" name="Oval 29"/>
          <p:cNvSpPr/>
          <p:nvPr/>
        </p:nvSpPr>
        <p:spPr>
          <a:xfrm>
            <a:off x="11400000" y="350000"/>
            <a:ext cx="150000" cy="150000"/>
          </a:xfrm>
          <a:prstGeom prst="ellipse">
            <a:avLst/>
          </a:prstGeom>
          <a:solidFill>
            <a:srgbClr val="00EBFF"/>
          </a:solidFill>
          <a:ln w="12700">
            <a:solidFill>
              <a:srgbClr val="00EB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1" name="Oval 30"/>
          <p:cNvSpPr/>
          <p:nvPr/>
        </p:nvSpPr>
        <p:spPr>
          <a:xfrm>
            <a:off x="300000" y="6200000"/>
            <a:ext cx="150000" cy="150000"/>
          </a:xfrm>
          <a:prstGeom prst="ellipse">
            <a:avLst/>
          </a:prstGeom>
          <a:solidFill>
            <a:srgbClr val="FFDC3C"/>
          </a:solidFill>
          <a:ln w="12700">
            <a:solidFill>
              <a:srgbClr val="FFDC3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2" name="Oval 31"/>
          <p:cNvSpPr/>
          <p:nvPr/>
        </p:nvSpPr>
        <p:spPr>
          <a:xfrm>
            <a:off x="11400000" y="6200000"/>
            <a:ext cx="150000" cy="150000"/>
          </a:xfrm>
          <a:prstGeom prst="ellipse">
            <a:avLst/>
          </a:prstGeom>
          <a:solidFill>
            <a:srgbClr val="FF2797"/>
          </a:solidFill>
          <a:ln w="12700">
            <a:solidFill>
              <a:srgbClr val="FF279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040A1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777240"/>
            <a:ext cx="2011680" cy="502920"/>
          </a:xfrm>
          <a:prstGeom prst="rect">
            <a:avLst/>
          </a:prstGeom>
          <a:noFill/>
          <a:ln/>
        </p:spPr>
        <p:txBody>
          <a:bodyPr wrap="square" lIns="25400" tIns="0" rIns="25400" bIns="0" rtlCol="0" anchor="ctr"/>
          <a:lstStyle/>
          <a:p>
            <a:pPr marL="0" indent="0" algn="ctr">
              <a:buNone/>
            </a:pPr>
            <a:r>
              <a:rPr sz="2800" b="1">
                <a:solidFill>
                  <a:srgbClr val="00EBFF"/>
                </a:solidFill>
                <a:latin typeface="Arial"/>
              </a:rPr>
              <a:t>LEVEL 6</a:t>
            </a:r>
            <a:endParaRPr lang="en-US" sz="3000" dirty="0"/>
          </a:p>
        </p:txBody>
      </p:sp>
      <p:sp>
        <p:nvSpPr>
          <p:cNvPr id="3" name="Text 1"/>
          <p:cNvSpPr/>
          <p:nvPr/>
        </p:nvSpPr>
        <p:spPr>
          <a:xfrm>
            <a:off x="2514600" y="850392"/>
            <a:ext cx="88696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endParaRPr/>
          </a:p>
        </p:txBody>
      </p:sp>
      <p:sp>
        <p:nvSpPr>
          <p:cNvPr id="4" name="Shape 2"/>
          <p:cNvSpPr/>
          <p:nvPr/>
        </p:nvSpPr>
        <p:spPr>
          <a:xfrm>
            <a:off x="201168" y="1417320"/>
            <a:ext cx="1965960" cy="1874520"/>
          </a:xfrm>
          <a:prstGeom prst="roundRect">
            <a:avLst>
              <a:gd name="adj" fmla="val 5854"/>
            </a:avLst>
          </a:prstGeom>
          <a:solidFill>
            <a:srgbClr val="1C2344"/>
          </a:solidFill>
          <a:ln w="30480">
            <a:solidFill>
              <a:srgbClr val="6EA8FE"/>
            </a:solidFill>
            <a:prstDash val="solid"/>
          </a:ln>
          <a:effectLst>
            <a:outerShdw blurRad="25400" dist="50800" dir="2700000" algn="bl" rotWithShape="0">
              <a:srgbClr val="000000">
                <a:alpha val="25000"/>
              </a:srgbClr>
            </a:outerShdw>
          </a:effectLst>
        </p:spPr>
        <p:txBody>
          <a:bodyPr/>
          <a:lstStyle/>
          <a:p>
            <a:endParaRPr/>
          </a:p>
        </p:txBody>
      </p:sp>
      <p:sp>
        <p:nvSpPr>
          <p:cNvPr id="5" name="Text 3"/>
          <p:cNvSpPr/>
          <p:nvPr/>
        </p:nvSpPr>
        <p:spPr>
          <a:xfrm>
            <a:off x="338328" y="1554480"/>
            <a:ext cx="1691640" cy="256032"/>
          </a:xfrm>
          <a:prstGeom prst="rect">
            <a:avLst/>
          </a:prstGeom>
          <a:solidFill>
            <a:srgbClr val="0D1834"/>
          </a:solidFill>
          <a:ln w="38100">
            <a:solidFill>
              <a:srgbClr val="00EBFF"/>
            </a:solidFill>
          </a:ln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kern="0" spc="120" dirty="0">
                <a:solidFill>
                  <a:srgbClr val="6EA8FE"/>
                </a:solidFill>
              </a:rPr>
              <a:t>SUBJECT 1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429768" y="1920240"/>
            <a:ext cx="1508760" cy="749808"/>
          </a:xfrm>
          <a:prstGeom prst="roundRect">
            <a:avLst/>
          </a:prstGeom>
          <a:solidFill>
            <a:srgbClr val="0B0E1A"/>
          </a:solidFill>
          <a:ln w="15240">
            <a:solidFill>
              <a:srgbClr val="3B4678"/>
            </a:solidFill>
            <a:prstDash val="solid"/>
          </a:ln>
        </p:spPr>
        <p:txBody>
          <a:bodyPr wrap="square" lIns="12700" tIns="0" rIns="12700" bIns="0" anchor="ctr"/>
          <a:lstStyle/>
          <a:p>
            <a:pPr algn="ctr"/>
            <a:r>
              <a:rPr sz="1100" b="1">
                <a:solidFill>
                  <a:srgbClr val="00EBFF"/>
                </a:solidFill>
                <a:latin typeface="Arial"/>
              </a:rPr>
              <a:t>SUBJECT 1</a:t>
            </a:r>
          </a:p>
          <a:p>
            <a:pPr algn="ctr"/>
            <a:r>
              <a:rPr sz="700" b="1">
                <a:solidFill>
                  <a:srgbClr val="FFFFFF"/>
                </a:solidFill>
                <a:latin typeface="Arial"/>
              </a:rPr>
              <a:t>主語1</a:t>
            </a:r>
          </a:p>
        </p:txBody>
      </p:sp>
      <p:sp>
        <p:nvSpPr>
          <p:cNvPr id="7" name="out_L6_s1"/>
          <p:cNvSpPr/>
          <p:nvPr/>
        </p:nvSpPr>
        <p:spPr>
          <a:xfrm>
            <a:off x="521208" y="1989112"/>
            <a:ext cx="1325880" cy="595488"/>
          </a:xfrm>
          <a:prstGeom prst="rect">
            <a:avLst/>
          </a:prstGeom>
          <a:solidFill>
            <a:srgbClr val="FFFFFF"/>
          </a:solidFill>
          <a:ln w="50800">
            <a:solidFill>
              <a:srgbClr val="00EBFF"/>
            </a:solidFill>
          </a:ln>
        </p:spPr>
        <p:txBody>
          <a:bodyPr wrap="square" lIns="25400" tIns="0" rIns="25400" bIns="0" rtlCol="0" anchor="ctr">
            <a:normAutofit fontScale="92500"/>
          </a:bodyPr>
          <a:lstStyle/>
          <a:p>
            <a:pPr marL="0" indent="0" algn="ctr">
              <a:buNone/>
            </a:pPr>
            <a:r>
              <a:rPr lang="en-US" sz="2400" b="1">
                <a:solidFill>
                  <a:srgbClr val="000000"/>
                </a:solidFill>
                <a:latin typeface="Arial"/>
              </a:rPr>
              <a:t>My sister</a:t>
            </a:r>
            <a:endParaRPr lang="en-US" sz="2500" dirty="0"/>
          </a:p>
        </p:txBody>
      </p:sp>
      <p:sp>
        <p:nvSpPr>
          <p:cNvPr id="8" name="Shape 6"/>
          <p:cNvSpPr/>
          <p:nvPr/>
        </p:nvSpPr>
        <p:spPr>
          <a:xfrm>
            <a:off x="585216" y="2816352"/>
            <a:ext cx="1197864" cy="329184"/>
          </a:xfrm>
          <a:prstGeom prst="roundRect">
            <a:avLst/>
          </a:prstGeom>
          <a:solidFill>
            <a:srgbClr val="FF2797"/>
          </a:solidFill>
          <a:ln w="38100">
            <a:solidFill>
              <a:srgbClr val="FFDC3C"/>
            </a:solidFill>
            <a:prstDash val="solid"/>
          </a:ln>
          <a:effectLst>
            <a:outerShdw blurRad="12700" dist="50800" dir="2700000" algn="bl" rotWithShape="0">
              <a:srgbClr val="000000">
                <a:alpha val="20000"/>
              </a:srgbClr>
            </a:outerShdw>
          </a:effectLst>
        </p:spPr>
        <p:txBody>
          <a:bodyPr/>
          <a:lstStyle/>
          <a:p>
            <a:endParaRPr/>
          </a:p>
        </p:txBody>
      </p:sp>
      <p:sp>
        <p:nvSpPr>
          <p:cNvPr id="9" name="btn_L6_s1">
            <a:hlinkClick r:id="" action="ppaction://macro?name=SpinS1L6">
              <a:snd r:embed="rId3" name="spin_stop.wav"/>
            </a:hlinkClick>
          </p:cNvPr>
          <p:cNvSpPr/>
          <p:nvPr/>
        </p:nvSpPr>
        <p:spPr>
          <a:xfrm>
            <a:off x="612648" y="2871216"/>
            <a:ext cx="1143000" cy="164592"/>
          </a:xfrm>
          <a:prstGeom prst="rect">
            <a:avLst/>
          </a:prstGeom>
          <a:noFill/>
          <a:ln/>
        </p:spPr>
        <p:txBody>
          <a:bodyPr wrap="square" lIns="25400" tIns="0" rIns="25400" bIns="0" rtlCol="0" anchor="ctr">
            <a:normAutofit lnSpcReduction="10000"/>
          </a:bodyPr>
          <a:lstStyle/>
          <a:p>
            <a:pPr marL="0" indent="0" algn="ctr">
              <a:buNone/>
            </a:pPr>
            <a:r>
              <a:rPr sz="1100" b="1">
                <a:solidFill>
                  <a:srgbClr val="FFFFFF"/>
                </a:solidFill>
                <a:latin typeface="Arial"/>
              </a:rPr>
              <a:t>SPIN</a:t>
            </a:r>
            <a:endParaRPr lang="en-US" sz="1100" dirty="0"/>
          </a:p>
        </p:txBody>
      </p:sp>
      <p:sp>
        <p:nvSpPr>
          <p:cNvPr id="10" name="Shape 8"/>
          <p:cNvSpPr/>
          <p:nvPr/>
        </p:nvSpPr>
        <p:spPr>
          <a:xfrm>
            <a:off x="2258568" y="1417320"/>
            <a:ext cx="1965960" cy="1874520"/>
          </a:xfrm>
          <a:prstGeom prst="roundRect">
            <a:avLst>
              <a:gd name="adj" fmla="val 5854"/>
            </a:avLst>
          </a:prstGeom>
          <a:solidFill>
            <a:srgbClr val="1C2344"/>
          </a:solidFill>
          <a:ln w="30480">
            <a:solidFill>
              <a:srgbClr val="FF5C8A"/>
            </a:solidFill>
            <a:prstDash val="solid"/>
          </a:ln>
          <a:effectLst>
            <a:outerShdw blurRad="25400" dist="50800" dir="2700000" algn="bl" rotWithShape="0">
              <a:srgbClr val="000000">
                <a:alpha val="25000"/>
              </a:srgbClr>
            </a:outerShdw>
          </a:effectLst>
        </p:spPr>
        <p:txBody>
          <a:bodyPr/>
          <a:lstStyle/>
          <a:p>
            <a:endParaRPr/>
          </a:p>
        </p:txBody>
      </p:sp>
      <p:sp>
        <p:nvSpPr>
          <p:cNvPr id="11" name="Text 9"/>
          <p:cNvSpPr/>
          <p:nvPr/>
        </p:nvSpPr>
        <p:spPr>
          <a:xfrm>
            <a:off x="2395728" y="1554480"/>
            <a:ext cx="1691640" cy="256032"/>
          </a:xfrm>
          <a:prstGeom prst="rect">
            <a:avLst/>
          </a:prstGeom>
          <a:solidFill>
            <a:srgbClr val="0D1834"/>
          </a:solidFill>
          <a:ln w="38100">
            <a:solidFill>
              <a:srgbClr val="FF2797"/>
            </a:solidFill>
          </a:ln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kern="0" spc="120" dirty="0">
                <a:solidFill>
                  <a:srgbClr val="FF5C8A"/>
                </a:solidFill>
              </a:rPr>
              <a:t>VERB 1</a:t>
            </a:r>
            <a:endParaRPr lang="en-US" sz="1200" dirty="0"/>
          </a:p>
        </p:txBody>
      </p:sp>
      <p:sp>
        <p:nvSpPr>
          <p:cNvPr id="12" name="Shape 10"/>
          <p:cNvSpPr/>
          <p:nvPr/>
        </p:nvSpPr>
        <p:spPr>
          <a:xfrm>
            <a:off x="2487168" y="1920240"/>
            <a:ext cx="1508760" cy="749808"/>
          </a:xfrm>
          <a:prstGeom prst="roundRect">
            <a:avLst/>
          </a:prstGeom>
          <a:solidFill>
            <a:srgbClr val="0B0E1A"/>
          </a:solidFill>
          <a:ln w="15240">
            <a:solidFill>
              <a:srgbClr val="3B4678"/>
            </a:solidFill>
            <a:prstDash val="solid"/>
          </a:ln>
        </p:spPr>
        <p:txBody>
          <a:bodyPr wrap="square" lIns="12700" tIns="0" rIns="12700" bIns="0" anchor="ctr"/>
          <a:lstStyle/>
          <a:p>
            <a:pPr algn="ctr"/>
            <a:r>
              <a:rPr sz="1100" b="1">
                <a:solidFill>
                  <a:srgbClr val="00EBFF"/>
                </a:solidFill>
                <a:latin typeface="Arial"/>
              </a:rPr>
              <a:t>VERB 1</a:t>
            </a:r>
          </a:p>
          <a:p>
            <a:pPr algn="ctr"/>
            <a:r>
              <a:rPr sz="700" b="1">
                <a:solidFill>
                  <a:srgbClr val="FFFFFF"/>
                </a:solidFill>
                <a:latin typeface="Arial"/>
              </a:rPr>
              <a:t>動詞1</a:t>
            </a:r>
          </a:p>
        </p:txBody>
      </p:sp>
      <p:sp>
        <p:nvSpPr>
          <p:cNvPr id="13" name="out_L6_v1"/>
          <p:cNvSpPr/>
          <p:nvPr/>
        </p:nvSpPr>
        <p:spPr>
          <a:xfrm>
            <a:off x="2578608" y="1989112"/>
            <a:ext cx="1325880" cy="595488"/>
          </a:xfrm>
          <a:prstGeom prst="rect">
            <a:avLst/>
          </a:prstGeom>
          <a:solidFill>
            <a:srgbClr val="FFFFFF"/>
          </a:solidFill>
          <a:ln w="50800">
            <a:solidFill>
              <a:srgbClr val="00EBFF"/>
            </a:solidFill>
          </a:ln>
        </p:spPr>
        <p:txBody>
          <a:bodyPr wrap="square" lIns="25400" tIns="0" rIns="25400" bIns="0" rtlCol="0" anchor="ctr">
            <a:normAutofit fontScale="92500"/>
          </a:bodyPr>
          <a:lstStyle/>
          <a:p>
            <a:pPr marL="0" indent="0" algn="ctr">
              <a:buNone/>
            </a:pPr>
            <a:r>
              <a:rPr lang="en-US" sz="2800" b="1">
                <a:solidFill>
                  <a:srgbClr val="000000"/>
                </a:solidFill>
                <a:latin typeface="Arial"/>
              </a:rPr>
              <a:t>ride</a:t>
            </a:r>
            <a:endParaRPr lang="en-US" sz="2500" dirty="0"/>
          </a:p>
        </p:txBody>
      </p:sp>
      <p:sp>
        <p:nvSpPr>
          <p:cNvPr id="14" name="Shape 12"/>
          <p:cNvSpPr/>
          <p:nvPr/>
        </p:nvSpPr>
        <p:spPr>
          <a:xfrm>
            <a:off x="2642616" y="2816352"/>
            <a:ext cx="1197864" cy="329184"/>
          </a:xfrm>
          <a:prstGeom prst="roundRect">
            <a:avLst/>
          </a:prstGeom>
          <a:solidFill>
            <a:srgbClr val="FF2797"/>
          </a:solidFill>
          <a:ln w="38100">
            <a:solidFill>
              <a:srgbClr val="FFDC3C"/>
            </a:solidFill>
            <a:prstDash val="solid"/>
          </a:ln>
          <a:effectLst>
            <a:outerShdw blurRad="12700" dist="50800" dir="2700000" algn="bl" rotWithShape="0">
              <a:srgbClr val="000000">
                <a:alpha val="20000"/>
              </a:srgbClr>
            </a:outerShdw>
          </a:effectLst>
        </p:spPr>
        <p:txBody>
          <a:bodyPr/>
          <a:lstStyle/>
          <a:p>
            <a:endParaRPr/>
          </a:p>
        </p:txBody>
      </p:sp>
      <p:sp>
        <p:nvSpPr>
          <p:cNvPr id="15" name="btn_L6_v1">
            <a:hlinkClick r:id="" action="ppaction://macro?name=SpinV1L6">
              <a:snd r:embed="rId3" name="spin_stop.wav"/>
            </a:hlinkClick>
          </p:cNvPr>
          <p:cNvSpPr/>
          <p:nvPr/>
        </p:nvSpPr>
        <p:spPr>
          <a:xfrm>
            <a:off x="2670048" y="2871216"/>
            <a:ext cx="1143000" cy="164592"/>
          </a:xfrm>
          <a:prstGeom prst="rect">
            <a:avLst/>
          </a:prstGeom>
          <a:noFill/>
          <a:ln/>
        </p:spPr>
        <p:txBody>
          <a:bodyPr wrap="square" lIns="25400" tIns="0" rIns="25400" bIns="0" rtlCol="0" anchor="ctr">
            <a:normAutofit lnSpcReduction="10000"/>
          </a:bodyPr>
          <a:lstStyle/>
          <a:p>
            <a:pPr marL="0" indent="0" algn="ctr">
              <a:buNone/>
            </a:pPr>
            <a:r>
              <a:rPr sz="1100" b="1">
                <a:solidFill>
                  <a:srgbClr val="FFFFFF"/>
                </a:solidFill>
                <a:latin typeface="Arial"/>
              </a:rPr>
              <a:t>SPIN</a:t>
            </a:r>
            <a:endParaRPr lang="en-US" sz="1100" dirty="0"/>
          </a:p>
        </p:txBody>
      </p:sp>
      <p:sp>
        <p:nvSpPr>
          <p:cNvPr id="16" name="Shape 14"/>
          <p:cNvSpPr/>
          <p:nvPr/>
        </p:nvSpPr>
        <p:spPr>
          <a:xfrm>
            <a:off x="4315968" y="1417320"/>
            <a:ext cx="1965960" cy="1874520"/>
          </a:xfrm>
          <a:prstGeom prst="roundRect">
            <a:avLst>
              <a:gd name="adj" fmla="val 5854"/>
            </a:avLst>
          </a:prstGeom>
          <a:solidFill>
            <a:srgbClr val="1C2344"/>
          </a:solidFill>
          <a:ln w="30480">
            <a:solidFill>
              <a:srgbClr val="FFD166"/>
            </a:solidFill>
            <a:prstDash val="solid"/>
          </a:ln>
          <a:effectLst>
            <a:outerShdw blurRad="25400" dist="50800" dir="2700000" algn="bl" rotWithShape="0">
              <a:srgbClr val="000000">
                <a:alpha val="25000"/>
              </a:srgbClr>
            </a:outerShdw>
          </a:effectLst>
        </p:spPr>
        <p:txBody>
          <a:bodyPr/>
          <a:lstStyle/>
          <a:p>
            <a:endParaRPr/>
          </a:p>
        </p:txBody>
      </p:sp>
      <p:sp>
        <p:nvSpPr>
          <p:cNvPr id="17" name="Text 15"/>
          <p:cNvSpPr/>
          <p:nvPr/>
        </p:nvSpPr>
        <p:spPr>
          <a:xfrm>
            <a:off x="4453128" y="1554480"/>
            <a:ext cx="1691640" cy="256032"/>
          </a:xfrm>
          <a:prstGeom prst="rect">
            <a:avLst/>
          </a:prstGeom>
          <a:solidFill>
            <a:srgbClr val="0D1834"/>
          </a:solidFill>
          <a:ln w="38100">
            <a:solidFill>
              <a:srgbClr val="00EBFF"/>
            </a:solidFill>
          </a:ln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kern="0" spc="120" dirty="0">
                <a:solidFill>
                  <a:srgbClr val="FFD166"/>
                </a:solidFill>
              </a:rPr>
              <a:t>CONJ.</a:t>
            </a:r>
            <a:endParaRPr lang="en-US" sz="1200" dirty="0"/>
          </a:p>
        </p:txBody>
      </p:sp>
      <p:sp>
        <p:nvSpPr>
          <p:cNvPr id="18" name="Shape 16"/>
          <p:cNvSpPr/>
          <p:nvPr/>
        </p:nvSpPr>
        <p:spPr>
          <a:xfrm>
            <a:off x="4544568" y="1920240"/>
            <a:ext cx="1508760" cy="749808"/>
          </a:xfrm>
          <a:prstGeom prst="roundRect">
            <a:avLst/>
          </a:prstGeom>
          <a:solidFill>
            <a:srgbClr val="0B0E1A"/>
          </a:solidFill>
          <a:ln w="15240">
            <a:solidFill>
              <a:srgbClr val="3B4678"/>
            </a:solidFill>
            <a:prstDash val="solid"/>
          </a:ln>
        </p:spPr>
        <p:txBody>
          <a:bodyPr wrap="square" lIns="12700" tIns="0" rIns="12700" bIns="0" anchor="ctr"/>
          <a:lstStyle/>
          <a:p>
            <a:pPr algn="ctr"/>
            <a:r>
              <a:rPr sz="1100" b="1">
                <a:solidFill>
                  <a:srgbClr val="00EBFF"/>
                </a:solidFill>
                <a:latin typeface="Arial"/>
              </a:rPr>
              <a:t>CONJ.</a:t>
            </a:r>
          </a:p>
          <a:p>
            <a:pPr algn="ctr"/>
            <a:r>
              <a:rPr sz="700" b="1">
                <a:solidFill>
                  <a:srgbClr val="FFFFFF"/>
                </a:solidFill>
                <a:latin typeface="Arial"/>
              </a:rPr>
              <a:t>接続詞</a:t>
            </a:r>
          </a:p>
        </p:txBody>
      </p:sp>
      <p:sp>
        <p:nvSpPr>
          <p:cNvPr id="19" name="out_L6_conj"/>
          <p:cNvSpPr/>
          <p:nvPr/>
        </p:nvSpPr>
        <p:spPr>
          <a:xfrm>
            <a:off x="4636008" y="1989112"/>
            <a:ext cx="1325880" cy="595488"/>
          </a:xfrm>
          <a:prstGeom prst="rect">
            <a:avLst/>
          </a:prstGeom>
          <a:solidFill>
            <a:srgbClr val="FFFFFF"/>
          </a:solidFill>
          <a:ln w="50800">
            <a:solidFill>
              <a:srgbClr val="00EBFF"/>
            </a:solidFill>
          </a:ln>
        </p:spPr>
        <p:txBody>
          <a:bodyPr wrap="square" lIns="25400" tIns="0" rIns="2540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2400" b="1">
                <a:solidFill>
                  <a:srgbClr val="000000"/>
                </a:solidFill>
                <a:latin typeface="Arial"/>
              </a:rPr>
              <a:t>so</a:t>
            </a:r>
            <a:endParaRPr lang="en-US" sz="2500" dirty="0"/>
          </a:p>
        </p:txBody>
      </p:sp>
      <p:sp>
        <p:nvSpPr>
          <p:cNvPr id="20" name="Shape 18"/>
          <p:cNvSpPr/>
          <p:nvPr/>
        </p:nvSpPr>
        <p:spPr>
          <a:xfrm>
            <a:off x="4700016" y="2816352"/>
            <a:ext cx="1197864" cy="329184"/>
          </a:xfrm>
          <a:prstGeom prst="roundRect">
            <a:avLst/>
          </a:prstGeom>
          <a:solidFill>
            <a:srgbClr val="FF2797"/>
          </a:solidFill>
          <a:ln w="38100">
            <a:solidFill>
              <a:srgbClr val="FFDC3C"/>
            </a:solidFill>
            <a:prstDash val="solid"/>
          </a:ln>
          <a:effectLst>
            <a:outerShdw blurRad="12700" dist="50800" dir="2700000" algn="bl" rotWithShape="0">
              <a:srgbClr val="000000">
                <a:alpha val="20000"/>
              </a:srgbClr>
            </a:outerShdw>
          </a:effectLst>
        </p:spPr>
        <p:txBody>
          <a:bodyPr/>
          <a:lstStyle/>
          <a:p>
            <a:endParaRPr/>
          </a:p>
        </p:txBody>
      </p:sp>
      <p:sp>
        <p:nvSpPr>
          <p:cNvPr id="21" name="btn_L6_conj">
            <a:hlinkClick r:id="" action="ppaction://macro?name=SpinConjL6">
              <a:snd r:embed="rId3" name="spin_stop.wav"/>
            </a:hlinkClick>
          </p:cNvPr>
          <p:cNvSpPr/>
          <p:nvPr/>
        </p:nvSpPr>
        <p:spPr>
          <a:xfrm>
            <a:off x="4727448" y="2871216"/>
            <a:ext cx="1143000" cy="164592"/>
          </a:xfrm>
          <a:prstGeom prst="rect">
            <a:avLst/>
          </a:prstGeom>
          <a:noFill/>
          <a:ln/>
        </p:spPr>
        <p:txBody>
          <a:bodyPr wrap="square" lIns="25400" tIns="0" rIns="25400" bIns="0" rtlCol="0" anchor="ctr">
            <a:normAutofit lnSpcReduction="10000"/>
          </a:bodyPr>
          <a:lstStyle/>
          <a:p>
            <a:pPr marL="0" indent="0" algn="ctr">
              <a:buNone/>
            </a:pPr>
            <a:r>
              <a:rPr sz="1100" b="1">
                <a:solidFill>
                  <a:srgbClr val="FFFFFF"/>
                </a:solidFill>
                <a:latin typeface="Arial"/>
              </a:rPr>
              <a:t>SPIN</a:t>
            </a:r>
            <a:endParaRPr lang="en-US" sz="1100" dirty="0"/>
          </a:p>
        </p:txBody>
      </p:sp>
      <p:sp>
        <p:nvSpPr>
          <p:cNvPr id="22" name="Shape 20"/>
          <p:cNvSpPr/>
          <p:nvPr/>
        </p:nvSpPr>
        <p:spPr>
          <a:xfrm>
            <a:off x="6373368" y="1417320"/>
            <a:ext cx="1965960" cy="1874520"/>
          </a:xfrm>
          <a:prstGeom prst="roundRect">
            <a:avLst>
              <a:gd name="adj" fmla="val 5854"/>
            </a:avLst>
          </a:prstGeom>
          <a:solidFill>
            <a:srgbClr val="1C2344"/>
          </a:solidFill>
          <a:ln w="30480">
            <a:solidFill>
              <a:srgbClr val="6EA8FE"/>
            </a:solidFill>
            <a:prstDash val="solid"/>
          </a:ln>
          <a:effectLst>
            <a:outerShdw blurRad="25400" dist="50800" dir="2700000" algn="bl" rotWithShape="0">
              <a:srgbClr val="000000">
                <a:alpha val="25000"/>
              </a:srgbClr>
            </a:outerShdw>
          </a:effectLst>
        </p:spPr>
        <p:txBody>
          <a:bodyPr/>
          <a:lstStyle/>
          <a:p>
            <a:endParaRPr/>
          </a:p>
        </p:txBody>
      </p:sp>
      <p:sp>
        <p:nvSpPr>
          <p:cNvPr id="23" name="Text 21"/>
          <p:cNvSpPr/>
          <p:nvPr/>
        </p:nvSpPr>
        <p:spPr>
          <a:xfrm>
            <a:off x="6510528" y="1554480"/>
            <a:ext cx="1691640" cy="256032"/>
          </a:xfrm>
          <a:prstGeom prst="rect">
            <a:avLst/>
          </a:prstGeom>
          <a:solidFill>
            <a:srgbClr val="0D1834"/>
          </a:solidFill>
          <a:ln w="38100">
            <a:solidFill>
              <a:srgbClr val="00EBFF"/>
            </a:solidFill>
          </a:ln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kern="0" spc="120" dirty="0">
                <a:solidFill>
                  <a:srgbClr val="6EA8FE"/>
                </a:solidFill>
              </a:rPr>
              <a:t>SUBJECT 2</a:t>
            </a:r>
            <a:endParaRPr lang="en-US" sz="1200" dirty="0"/>
          </a:p>
        </p:txBody>
      </p:sp>
      <p:sp>
        <p:nvSpPr>
          <p:cNvPr id="24" name="Shape 22"/>
          <p:cNvSpPr/>
          <p:nvPr/>
        </p:nvSpPr>
        <p:spPr>
          <a:xfrm>
            <a:off x="6601968" y="1920240"/>
            <a:ext cx="1508760" cy="749808"/>
          </a:xfrm>
          <a:prstGeom prst="roundRect">
            <a:avLst/>
          </a:prstGeom>
          <a:solidFill>
            <a:srgbClr val="0B0E1A"/>
          </a:solidFill>
          <a:ln w="15240">
            <a:solidFill>
              <a:srgbClr val="3B4678"/>
            </a:solidFill>
            <a:prstDash val="solid"/>
          </a:ln>
        </p:spPr>
        <p:txBody>
          <a:bodyPr wrap="square" lIns="12700" tIns="0" rIns="12700" bIns="0" anchor="ctr"/>
          <a:lstStyle/>
          <a:p>
            <a:pPr algn="ctr"/>
            <a:r>
              <a:rPr sz="1100" b="1">
                <a:solidFill>
                  <a:srgbClr val="00EBFF"/>
                </a:solidFill>
                <a:latin typeface="Arial"/>
              </a:rPr>
              <a:t>SUBJECT 2</a:t>
            </a:r>
          </a:p>
          <a:p>
            <a:pPr algn="ctr"/>
            <a:r>
              <a:rPr sz="700" b="1">
                <a:solidFill>
                  <a:srgbClr val="FFFFFF"/>
                </a:solidFill>
                <a:latin typeface="Arial"/>
              </a:rPr>
              <a:t>主語2</a:t>
            </a:r>
          </a:p>
        </p:txBody>
      </p:sp>
      <p:sp>
        <p:nvSpPr>
          <p:cNvPr id="25" name="out_L6_s2"/>
          <p:cNvSpPr/>
          <p:nvPr/>
        </p:nvSpPr>
        <p:spPr>
          <a:xfrm>
            <a:off x="6693408" y="1989112"/>
            <a:ext cx="1325880" cy="595488"/>
          </a:xfrm>
          <a:prstGeom prst="rect">
            <a:avLst/>
          </a:prstGeom>
          <a:solidFill>
            <a:srgbClr val="FFFFFF"/>
          </a:solidFill>
          <a:ln w="50800">
            <a:solidFill>
              <a:srgbClr val="00EBFF"/>
            </a:solidFill>
          </a:ln>
        </p:spPr>
        <p:txBody>
          <a:bodyPr wrap="square" lIns="25400" tIns="0" rIns="25400" bIns="0" rtlCol="0" anchor="ctr"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US" sz="2400" b="1">
                <a:solidFill>
                  <a:srgbClr val="000000"/>
                </a:solidFill>
                <a:latin typeface="Arial"/>
              </a:rPr>
              <a:t>You</a:t>
            </a:r>
            <a:endParaRPr lang="en-US" sz="2500" dirty="0"/>
          </a:p>
        </p:txBody>
      </p:sp>
      <p:sp>
        <p:nvSpPr>
          <p:cNvPr id="26" name="Shape 24"/>
          <p:cNvSpPr/>
          <p:nvPr/>
        </p:nvSpPr>
        <p:spPr>
          <a:xfrm>
            <a:off x="6757416" y="2816352"/>
            <a:ext cx="1197864" cy="329184"/>
          </a:xfrm>
          <a:prstGeom prst="roundRect">
            <a:avLst/>
          </a:prstGeom>
          <a:solidFill>
            <a:srgbClr val="FF2797"/>
          </a:solidFill>
          <a:ln w="38100">
            <a:solidFill>
              <a:srgbClr val="FFDC3C"/>
            </a:solidFill>
            <a:prstDash val="solid"/>
          </a:ln>
          <a:effectLst>
            <a:outerShdw blurRad="12700" dist="50800" dir="2700000" algn="bl" rotWithShape="0">
              <a:srgbClr val="000000">
                <a:alpha val="20000"/>
              </a:srgbClr>
            </a:outerShdw>
          </a:effectLst>
        </p:spPr>
        <p:txBody>
          <a:bodyPr/>
          <a:lstStyle/>
          <a:p>
            <a:endParaRPr/>
          </a:p>
        </p:txBody>
      </p:sp>
      <p:sp>
        <p:nvSpPr>
          <p:cNvPr id="27" name="btn_L6_s2">
            <a:hlinkClick r:id="" action="ppaction://macro?name=SpinS2L6">
              <a:snd r:embed="rId3" name="spin_stop.wav"/>
            </a:hlinkClick>
          </p:cNvPr>
          <p:cNvSpPr/>
          <p:nvPr/>
        </p:nvSpPr>
        <p:spPr>
          <a:xfrm>
            <a:off x="6784848" y="2871216"/>
            <a:ext cx="1143000" cy="164592"/>
          </a:xfrm>
          <a:prstGeom prst="rect">
            <a:avLst/>
          </a:prstGeom>
          <a:noFill/>
          <a:ln/>
        </p:spPr>
        <p:txBody>
          <a:bodyPr wrap="square" lIns="25400" tIns="0" rIns="25400" bIns="0" rtlCol="0" anchor="ctr">
            <a:normAutofit lnSpcReduction="10000"/>
          </a:bodyPr>
          <a:lstStyle/>
          <a:p>
            <a:pPr marL="0" indent="0" algn="ctr">
              <a:buNone/>
            </a:pPr>
            <a:r>
              <a:rPr sz="1100" b="1">
                <a:solidFill>
                  <a:srgbClr val="FFFFFF"/>
                </a:solidFill>
                <a:latin typeface="Arial"/>
              </a:rPr>
              <a:t>SPIN</a:t>
            </a:r>
            <a:endParaRPr lang="en-US" sz="1100" dirty="0"/>
          </a:p>
        </p:txBody>
      </p:sp>
      <p:sp>
        <p:nvSpPr>
          <p:cNvPr id="28" name="Shape 26"/>
          <p:cNvSpPr/>
          <p:nvPr/>
        </p:nvSpPr>
        <p:spPr>
          <a:xfrm>
            <a:off x="8430768" y="1417320"/>
            <a:ext cx="1965960" cy="1874520"/>
          </a:xfrm>
          <a:prstGeom prst="roundRect">
            <a:avLst>
              <a:gd name="adj" fmla="val 5854"/>
            </a:avLst>
          </a:prstGeom>
          <a:solidFill>
            <a:srgbClr val="1C2344"/>
          </a:solidFill>
          <a:ln w="30480">
            <a:solidFill>
              <a:srgbClr val="FF5C8A"/>
            </a:solidFill>
            <a:prstDash val="solid"/>
          </a:ln>
          <a:effectLst>
            <a:outerShdw blurRad="25400" dist="50800" dir="2700000" algn="bl" rotWithShape="0">
              <a:srgbClr val="000000">
                <a:alpha val="25000"/>
              </a:srgbClr>
            </a:outerShdw>
          </a:effectLst>
        </p:spPr>
        <p:txBody>
          <a:bodyPr/>
          <a:lstStyle/>
          <a:p>
            <a:endParaRPr/>
          </a:p>
        </p:txBody>
      </p:sp>
      <p:sp>
        <p:nvSpPr>
          <p:cNvPr id="29" name="Text 27"/>
          <p:cNvSpPr/>
          <p:nvPr/>
        </p:nvSpPr>
        <p:spPr>
          <a:xfrm>
            <a:off x="8567928" y="1554480"/>
            <a:ext cx="1691640" cy="256032"/>
          </a:xfrm>
          <a:prstGeom prst="rect">
            <a:avLst/>
          </a:prstGeom>
          <a:solidFill>
            <a:srgbClr val="0D1834"/>
          </a:solidFill>
          <a:ln w="38100">
            <a:solidFill>
              <a:srgbClr val="FF2797"/>
            </a:solidFill>
          </a:ln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kern="0" spc="120" dirty="0">
                <a:solidFill>
                  <a:srgbClr val="FF5C8A"/>
                </a:solidFill>
              </a:rPr>
              <a:t>VERB 2</a:t>
            </a:r>
            <a:endParaRPr lang="en-US" sz="1200" dirty="0"/>
          </a:p>
        </p:txBody>
      </p:sp>
      <p:sp>
        <p:nvSpPr>
          <p:cNvPr id="30" name="Shape 28"/>
          <p:cNvSpPr/>
          <p:nvPr/>
        </p:nvSpPr>
        <p:spPr>
          <a:xfrm>
            <a:off x="8659368" y="1920240"/>
            <a:ext cx="1508760" cy="749808"/>
          </a:xfrm>
          <a:prstGeom prst="roundRect">
            <a:avLst/>
          </a:prstGeom>
          <a:solidFill>
            <a:srgbClr val="0B0E1A"/>
          </a:solidFill>
          <a:ln w="15240">
            <a:solidFill>
              <a:srgbClr val="3B4678"/>
            </a:solidFill>
            <a:prstDash val="solid"/>
          </a:ln>
        </p:spPr>
        <p:txBody>
          <a:bodyPr wrap="square" lIns="12700" tIns="0" rIns="12700" bIns="0" anchor="ctr"/>
          <a:lstStyle/>
          <a:p>
            <a:pPr algn="ctr"/>
            <a:r>
              <a:rPr sz="1100" b="1">
                <a:solidFill>
                  <a:srgbClr val="00EBFF"/>
                </a:solidFill>
                <a:latin typeface="Arial"/>
              </a:rPr>
              <a:t>VERB 2</a:t>
            </a:r>
          </a:p>
          <a:p>
            <a:pPr algn="ctr"/>
            <a:r>
              <a:rPr sz="700" b="1">
                <a:solidFill>
                  <a:srgbClr val="FFFFFF"/>
                </a:solidFill>
                <a:latin typeface="Arial"/>
              </a:rPr>
              <a:t>動詞2</a:t>
            </a:r>
          </a:p>
        </p:txBody>
      </p:sp>
      <p:sp>
        <p:nvSpPr>
          <p:cNvPr id="31" name="out_L6_v2"/>
          <p:cNvSpPr/>
          <p:nvPr/>
        </p:nvSpPr>
        <p:spPr>
          <a:xfrm>
            <a:off x="8750808" y="1989112"/>
            <a:ext cx="1325880" cy="595488"/>
          </a:xfrm>
          <a:prstGeom prst="rect">
            <a:avLst/>
          </a:prstGeom>
          <a:solidFill>
            <a:srgbClr val="FFFFFF"/>
          </a:solidFill>
          <a:ln w="50800">
            <a:solidFill>
              <a:srgbClr val="00EBFF"/>
            </a:solidFill>
          </a:ln>
        </p:spPr>
        <p:txBody>
          <a:bodyPr wrap="square" lIns="25400" tIns="0" rIns="2540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2800" b="1">
                <a:solidFill>
                  <a:srgbClr val="000000"/>
                </a:solidFill>
                <a:latin typeface="Arial"/>
              </a:rPr>
              <a:t>finish</a:t>
            </a:r>
            <a:endParaRPr lang="en-US" sz="2500" dirty="0"/>
          </a:p>
        </p:txBody>
      </p:sp>
      <p:sp>
        <p:nvSpPr>
          <p:cNvPr id="32" name="Shape 30"/>
          <p:cNvSpPr/>
          <p:nvPr/>
        </p:nvSpPr>
        <p:spPr>
          <a:xfrm>
            <a:off x="8814816" y="2816352"/>
            <a:ext cx="1197864" cy="329184"/>
          </a:xfrm>
          <a:prstGeom prst="roundRect">
            <a:avLst/>
          </a:prstGeom>
          <a:solidFill>
            <a:srgbClr val="FF2797"/>
          </a:solidFill>
          <a:ln w="38100">
            <a:solidFill>
              <a:srgbClr val="FFDC3C"/>
            </a:solidFill>
            <a:prstDash val="solid"/>
          </a:ln>
          <a:effectLst>
            <a:outerShdw blurRad="12700" dist="50800" dir="2700000" algn="bl" rotWithShape="0">
              <a:srgbClr val="000000">
                <a:alpha val="20000"/>
              </a:srgbClr>
            </a:outerShdw>
          </a:effectLst>
        </p:spPr>
        <p:txBody>
          <a:bodyPr/>
          <a:lstStyle/>
          <a:p>
            <a:endParaRPr/>
          </a:p>
        </p:txBody>
      </p:sp>
      <p:sp>
        <p:nvSpPr>
          <p:cNvPr id="33" name="btn_L6_v2">
            <a:hlinkClick r:id="" action="ppaction://macro?name=SpinV2L6">
              <a:snd r:embed="rId3" name="spin_stop.wav"/>
            </a:hlinkClick>
          </p:cNvPr>
          <p:cNvSpPr/>
          <p:nvPr/>
        </p:nvSpPr>
        <p:spPr>
          <a:xfrm>
            <a:off x="8842248" y="2871216"/>
            <a:ext cx="1143000" cy="164592"/>
          </a:xfrm>
          <a:prstGeom prst="rect">
            <a:avLst/>
          </a:prstGeom>
          <a:noFill/>
          <a:ln/>
        </p:spPr>
        <p:txBody>
          <a:bodyPr wrap="square" lIns="25400" tIns="0" rIns="25400" bIns="0" rtlCol="0" anchor="ctr">
            <a:normAutofit lnSpcReduction="10000"/>
          </a:bodyPr>
          <a:lstStyle/>
          <a:p>
            <a:pPr marL="0" indent="0" algn="ctr">
              <a:buNone/>
            </a:pPr>
            <a:r>
              <a:rPr sz="1100" b="1">
                <a:solidFill>
                  <a:srgbClr val="FFFFFF"/>
                </a:solidFill>
                <a:latin typeface="Arial"/>
              </a:rPr>
              <a:t>SPIN</a:t>
            </a:r>
            <a:endParaRPr lang="en-US" sz="1100" dirty="0"/>
          </a:p>
        </p:txBody>
      </p:sp>
      <p:sp>
        <p:nvSpPr>
          <p:cNvPr id="34" name="Text 32"/>
          <p:cNvSpPr/>
          <p:nvPr/>
        </p:nvSpPr>
        <p:spPr>
          <a:xfrm>
            <a:off x="10497312" y="2331720"/>
            <a:ext cx="1234440" cy="502920"/>
          </a:xfrm>
          <a:prstGeom prst="rect">
            <a:avLst/>
          </a:prstGeom>
          <a:noFill/>
          <a:ln/>
        </p:spPr>
        <p:txBody>
          <a:bodyPr wrap="square" lIns="25400" tIns="0" rIns="25400" bIns="0" rtlCol="0" anchor="ctr">
            <a:normAutofit/>
          </a:bodyPr>
          <a:lstStyle/>
          <a:p>
            <a:pPr marL="0" indent="0" algn="ctr">
              <a:buNone/>
            </a:pPr>
            <a:r>
              <a:rPr sz="1800" b="1">
                <a:solidFill>
                  <a:srgbClr val="FFDC3C"/>
                </a:solidFill>
                <a:latin typeface="Arial"/>
              </a:rPr>
              <a:t>＋ つづき</a:t>
            </a:r>
            <a:endParaRPr lang="en-US" sz="1800" dirty="0"/>
          </a:p>
        </p:txBody>
      </p:sp>
      <p:sp>
        <p:nvSpPr>
          <p:cNvPr id="35" name="Shape 33"/>
          <p:cNvSpPr/>
          <p:nvPr/>
        </p:nvSpPr>
        <p:spPr>
          <a:xfrm>
            <a:off x="4251960" y="3794760"/>
            <a:ext cx="3657600" cy="502920"/>
          </a:xfrm>
          <a:prstGeom prst="roundRect">
            <a:avLst/>
          </a:prstGeom>
          <a:solidFill>
            <a:srgbClr val="00EBFF"/>
          </a:solidFill>
          <a:ln w="38100">
            <a:solidFill>
              <a:srgbClr val="FFDC3C"/>
            </a:solidFill>
            <a:prstDash val="solid"/>
          </a:ln>
          <a:effectLst>
            <a:outerShdw blurRad="25400" dist="50800" dir="2700000" algn="bl" rotWithShape="0">
              <a:srgbClr val="000000">
                <a:alpha val="30000"/>
              </a:srgbClr>
            </a:outerShdw>
          </a:effectLst>
        </p:spPr>
        <p:txBody>
          <a:bodyPr/>
          <a:lstStyle/>
          <a:p>
            <a:endParaRPr/>
          </a:p>
        </p:txBody>
      </p:sp>
      <p:sp>
        <p:nvSpPr>
          <p:cNvPr id="36" name="btn_L6_all">
            <a:hlinkClick r:id="" action="ppaction://macro?name=SpinAllL6">
              <a:snd r:embed="rId3" name="spin_stop.wav"/>
            </a:hlinkClick>
          </p:cNvPr>
          <p:cNvSpPr/>
          <p:nvPr/>
        </p:nvSpPr>
        <p:spPr>
          <a:xfrm>
            <a:off x="4343400" y="3913632"/>
            <a:ext cx="3474720" cy="228600"/>
          </a:xfrm>
          <a:prstGeom prst="rect">
            <a:avLst/>
          </a:prstGeom>
          <a:noFill/>
          <a:ln/>
        </p:spPr>
        <p:txBody>
          <a:bodyPr wrap="square" lIns="25400" tIns="0" rIns="25400" bIns="0" rtlCol="0" anchor="ctr"/>
          <a:lstStyle/>
          <a:p>
            <a:pPr marL="0" indent="0" algn="ctr">
              <a:buNone/>
            </a:pPr>
            <a:r>
              <a:rPr sz="1600" b="1">
                <a:solidFill>
                  <a:srgbClr val="000000"/>
                </a:solidFill>
                <a:latin typeface="Arial"/>
              </a:rPr>
              <a:t>SPIN ALL</a:t>
            </a:r>
            <a:endParaRPr lang="en-US" sz="1700" dirty="0"/>
          </a:p>
        </p:txBody>
      </p:sp>
      <p:sp>
        <p:nvSpPr>
          <p:cNvPr id="37" name="Shape 35"/>
          <p:cNvSpPr/>
          <p:nvPr/>
        </p:nvSpPr>
        <p:spPr>
          <a:xfrm>
            <a:off x="1051560" y="5532120"/>
            <a:ext cx="10104120" cy="566928"/>
          </a:xfrm>
          <a:prstGeom prst="roundRect">
            <a:avLst/>
          </a:prstGeom>
          <a:solidFill>
            <a:srgbClr val="0D1834">
              <a:alpha val="95000"/>
            </a:srgbClr>
          </a:solidFill>
          <a:ln w="25400">
            <a:solidFill>
              <a:srgbClr val="00EBFF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8" name="Text 36"/>
          <p:cNvSpPr/>
          <p:nvPr/>
        </p:nvSpPr>
        <p:spPr>
          <a:xfrm>
            <a:off x="1280160" y="5687568"/>
            <a:ext cx="964692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92500" lnSpcReduction="20000"/>
          </a:bodyPr>
          <a:lstStyle/>
          <a:p>
            <a:endParaRPr/>
          </a:p>
        </p:txBody>
      </p:sp>
      <p:sp>
        <p:nvSpPr>
          <p:cNvPr id="43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09960" y="6583680"/>
            <a:ext cx="548640" cy="182880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900">
                <a:solidFill>
                  <a:srgbClr val="7F89B5"/>
                </a:solidFill>
              </a:defRPr>
            </a:lvl1pPr>
          </a:lstStyle>
          <a:p>
            <a:endParaRPr/>
          </a:p>
        </p:txBody>
      </p:sp>
      <p:sp>
        <p:nvSpPr>
          <p:cNvPr id="39" name="Oval 38"/>
          <p:cNvSpPr/>
          <p:nvPr/>
        </p:nvSpPr>
        <p:spPr>
          <a:xfrm>
            <a:off x="300000" y="350000"/>
            <a:ext cx="150000" cy="150000"/>
          </a:xfrm>
          <a:prstGeom prst="ellipse">
            <a:avLst/>
          </a:prstGeom>
          <a:solidFill>
            <a:srgbClr val="FF2797"/>
          </a:solidFill>
          <a:ln w="12700">
            <a:solidFill>
              <a:srgbClr val="FF279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0" name="Oval 39"/>
          <p:cNvSpPr/>
          <p:nvPr/>
        </p:nvSpPr>
        <p:spPr>
          <a:xfrm>
            <a:off x="11400000" y="350000"/>
            <a:ext cx="150000" cy="150000"/>
          </a:xfrm>
          <a:prstGeom prst="ellipse">
            <a:avLst/>
          </a:prstGeom>
          <a:solidFill>
            <a:srgbClr val="00EBFF"/>
          </a:solidFill>
          <a:ln w="12700">
            <a:solidFill>
              <a:srgbClr val="00EB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1" name="Oval 40"/>
          <p:cNvSpPr/>
          <p:nvPr/>
        </p:nvSpPr>
        <p:spPr>
          <a:xfrm>
            <a:off x="300000" y="6200000"/>
            <a:ext cx="150000" cy="150000"/>
          </a:xfrm>
          <a:prstGeom prst="ellipse">
            <a:avLst/>
          </a:prstGeom>
          <a:solidFill>
            <a:srgbClr val="FFDC3C"/>
          </a:solidFill>
          <a:ln w="12700">
            <a:solidFill>
              <a:srgbClr val="FFDC3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2" name="Oval 41"/>
          <p:cNvSpPr/>
          <p:nvPr/>
        </p:nvSpPr>
        <p:spPr>
          <a:xfrm>
            <a:off x="11400000" y="6200000"/>
            <a:ext cx="150000" cy="150000"/>
          </a:xfrm>
          <a:prstGeom prst="ellipse">
            <a:avLst/>
          </a:prstGeom>
          <a:solidFill>
            <a:srgbClr val="FF2797"/>
          </a:solidFill>
          <a:ln w="12700">
            <a:solidFill>
              <a:srgbClr val="FF279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游ゴシック Light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195</Words>
  <Application>Microsoft Office PowerPoint</Application>
  <PresentationFormat>ワイド画面</PresentationFormat>
  <Paragraphs>137</Paragraphs>
  <Slides>8</Slides>
  <Notes>8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3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8</vt:i4>
      </vt:variant>
    </vt:vector>
  </HeadingPairs>
  <TitlesOfParts>
    <vt:vector size="12" baseType="lpstr">
      <vt:lpstr>Aptos</vt:lpstr>
      <vt:lpstr>Aptos Display</vt:lpstr>
      <vt:lpstr>Arial</vt:lpstr>
      <vt:lpstr>Office Theme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</vt:vector>
  </TitlesOfParts>
  <Company>OpenAI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SLOT &amp; SPEAK</dc:title>
  <dc:subject>SLOT &amp; SPEAK English speaking warm-up</dc:subject>
  <dc:creator>OpenAI</dc:creator>
  <cp:lastModifiedBy>Kento Inagaki</cp:lastModifiedBy>
  <cp:revision>6</cp:revision>
  <dcterms:created xsi:type="dcterms:W3CDTF">2026-06-11T08:01:09Z</dcterms:created>
  <dcterms:modified xsi:type="dcterms:W3CDTF">2026-06-11T08:57:58Z</dcterms:modified>
</cp:coreProperties>
</file>