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6696DA-CE4B-9884-C103-276DF911F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3638D20-EE34-820F-5D83-E3E4B17AF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70244D-E3B2-ABEE-7EC0-C69DEA7F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3C2EA2-D4C2-10EE-585F-40DB22994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921EC1-37CA-1743-5C77-FBD9EB5A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96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B95EED-D858-2B89-7EAE-D575C1C9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18FB09-6377-0E0C-B78A-BD5D9D4FB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E07719A-9D42-E097-6B4F-7AACB4F13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5CD56A-4C19-44F1-AE34-3DFA76C0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FC3729-2F0A-5401-E37C-FFED13A3E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6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F415FC-F76C-4649-AB95-D5AA8841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67A722-B8B4-723E-1132-C6F79224C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9774F4-D0FB-90F5-9D94-8415B8D1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9773AA-5201-ADBA-95AB-74B723D81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E1901B-B2FD-BE05-51A0-82A07135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15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E8AC5D-A472-F053-991C-4BAF9FDA9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2680E2-8283-BEC4-C1FA-2B6D16EF8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32A1BC-5C01-8458-A4B8-39CF4925A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0F37CF-87C9-F293-FC67-5E7DB406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ACC7F3-6F44-9711-3AD1-3055869E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9C0B18-4A0D-F134-E031-298ECED7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37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12D095-ABF7-5967-4625-79BD73833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3DD9D7-50A4-FF0B-D6AB-E4E5FD4D1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321008-630E-EA8C-322F-0626B3B67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DB67CBC-3864-93D0-57AC-EF112EFBCE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DEC0A5-2810-B513-A1A8-1E66ABF1B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FF724F-7390-C644-56D4-BB61C27D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2BD4744-E000-207B-07BA-4CFE86A3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037A965-98A4-21B2-936D-8ABA1B1A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28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991022-6DE9-C36B-C097-E06C42C0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C3C4376-07A2-940D-1B5A-53CD69F4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800AE3A-6721-1EF0-D108-080E4648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86706E3-4E6C-65FC-22C0-453E6A6B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34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94D8978-BCF7-0694-C65E-06B20D68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383F4D3-E13B-14B2-6745-90354CEB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55640A-B575-F1F9-114F-97811347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577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750633-9400-6A88-B459-9FCF4743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A069E3-2840-C679-9893-D21F91476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3B15FD3-39DB-FBB1-8B45-57092F61C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8DAAFC-DCA6-9D0D-1349-E7054321F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AEA9FA-FB96-8E9E-22DF-A16CBCA6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831B96-18B6-9A82-7852-BE061EDA2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841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98B113-FC83-6B6E-ADB9-B3DBD4BC6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D2124B0-438B-C5E1-05A6-6ABD9A1E6E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D66E76E-51AF-9E98-7865-CCF2AAA930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45AFB0-1F86-8792-4523-2E4DF77B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8FEC9F4-DFD2-4CA9-BDA7-D06ACC3C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249CD2-AA1A-92B7-9B0D-833D606DE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81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A56BC0-DFF3-198F-FB79-AECF5895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B726EE2-B415-75D6-D9B2-90CF8F9D2D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85549C-86AF-2F8D-D1F2-24D057B04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75CB9D-466D-FC48-E235-735B810B3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128601-F8B2-0B37-DEA5-0A43ED4B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54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B8E41BA-2579-FF47-7DD5-E97D60532E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711F99F-1BD5-45F2-177F-E85CBB663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23C515-F282-B608-9327-F0F0A0028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6F454E-F54F-2BE0-063A-93179EB2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8404D5-53D8-7DBB-82BA-DC1BFC91A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82385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7C2FCF0-B4E1-52EB-81BB-3ADA1622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507FE7-DA94-5847-1F58-A0369C3CA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821B2A-42A8-FB0A-AAE4-A16610510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8D879B-58B1-494B-AA8A-B1D96A35033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A1049B-9F75-CA9C-2B43-F353B2BA7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3CD32E-CC59-3952-9542-D451ECDB9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94D7D3-37A1-44B8-86CF-0743B7D7FF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89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w101.tsho.jp/nh-pronunciation-/index.html?g=3&amp;ks=1" TargetMode="External"/><Relationship Id="rId3" Type="http://schemas.openxmlformats.org/officeDocument/2006/relationships/hyperlink" Target="https://sw91.tsho.jp/nh-pronunciation-/index.html?g=3&amp;ks=2" TargetMode="External"/><Relationship Id="rId4" Type="http://schemas.openxmlformats.org/officeDocument/2006/relationships/hyperlink" Target="https://sw101.tsho.jp/nh-pronunciation-/index.html?g=3&amp;ks=3" TargetMode="External"/><Relationship Id="rId5" Type="http://schemas.openxmlformats.org/officeDocument/2006/relationships/hyperlink" Target="https://sw101.tsho.jp/nh-pronunciation-/index.html?g=3&amp;ks=4" TargetMode="External"/><Relationship Id="rId6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w91.tsho.jp/nh-pronunciation-/index.html?g=3&amp;ks=5" TargetMode="External"/><Relationship Id="rId3" Type="http://schemas.openxmlformats.org/officeDocument/2006/relationships/image" Target="../media/image2.png"/><Relationship Id="rId4" Type="http://schemas.openxmlformats.org/officeDocument/2006/relationships/hyperlink" Target="https://sw101.tsho.jp/nh-pronunciation-/index.html?g=3&amp;ks=6" TargetMode="External"/><Relationship Id="rId5" Type="http://schemas.openxmlformats.org/officeDocument/2006/relationships/hyperlink" Target="https://sw101.tsho.jp/nh-pronunciation-/index.html?g=3&amp;ks=7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3&amp;ks=8" TargetMode="External"/><Relationship Id="rId4" Type="http://schemas.openxmlformats.org/officeDocument/2006/relationships/hyperlink" Target="https://sw101.tsho.jp/nh-pronunciation-/index.html?g=3&amp;ks=9" TargetMode="External"/><Relationship Id="rId5" Type="http://schemas.openxmlformats.org/officeDocument/2006/relationships/hyperlink" Target="https://sw91.tsho.jp/nh-pronunciation-/index.html?g=3&amp;ks=10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3&amp;ks=11" TargetMode="External"/><Relationship Id="rId4" Type="http://schemas.openxmlformats.org/officeDocument/2006/relationships/hyperlink" Target="https://sw101.tsho.jp/nh-pronunciation-/index.html?g=3&amp;ks=12" TargetMode="External"/><Relationship Id="rId5" Type="http://schemas.openxmlformats.org/officeDocument/2006/relationships/hyperlink" Target="https://sw91.tsho.jp/nh-pronunciation-/index.html?g=3&amp;ks=13" TargetMode="External"/><Relationship Id="rId6" Type="http://schemas.openxmlformats.org/officeDocument/2006/relationships/hyperlink" Target="https://sw101.tsho.jp/nh-pronunciation-/index.html?g=3&amp;ks=14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3&amp;ks=15" TargetMode="External"/><Relationship Id="rId4" Type="http://schemas.openxmlformats.org/officeDocument/2006/relationships/hyperlink" Target="https://sw101.tsho.jp/nh-pronunciation-/index.html?g=3&amp;ks=16" TargetMode="External"/><Relationship Id="rId5" Type="http://schemas.openxmlformats.org/officeDocument/2006/relationships/hyperlink" Target="https://sw101.tsho.jp/nh-pronunciation-/index.html?g=3&amp;ks=17" TargetMode="External"/><Relationship Id="rId6" Type="http://schemas.openxmlformats.org/officeDocument/2006/relationships/hyperlink" Target="https://sw101.tsho.jp/nh-pronunciation-/index.html?g=3&amp;ks=18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sw91.tsho.jp/nh-pronunciation-/index.html?g=3&amp;ks=19" TargetMode="External"/><Relationship Id="rId4" Type="http://schemas.openxmlformats.org/officeDocument/2006/relationships/hyperlink" Target="https://sw91.tsho.jp/nh-pronunciation-/index.html?g=3&amp;ks=20" TargetMode="External"/><Relationship Id="rId5" Type="http://schemas.openxmlformats.org/officeDocument/2006/relationships/hyperlink" Target="https://sw101.tsho.jp/nh-pronunciation-/index.html?g=3&amp;ks=21" TargetMode="External"/><Relationship Id="rId6" Type="http://schemas.openxmlformats.org/officeDocument/2006/relationships/hyperlink" Target="https://sw91.tsho.jp/nh-pronunciation-/index.html?g=3&amp;ks=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42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DCDA1B3-903A-B46D-B735-E9E010489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7162"/>
            <a:ext cx="12192000" cy="3657600"/>
          </a:xfrm>
          <a:prstGeom prst="rect">
            <a:avLst/>
          </a:prstGeom>
          <a:solidFill>
            <a:srgbClr val="11422E"/>
          </a:solidFill>
        </p:spPr>
      </p:pic>
    </p:spTree>
    <p:extLst>
      <p:ext uri="{BB962C8B-B14F-4D97-AF65-F5344CB8AC3E}">
        <p14:creationId xmlns:p14="http://schemas.microsoft.com/office/powerpoint/2010/main" val="4149600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18737D5C-CF1A-1A97-8B6C-CD2781F4CD17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1</a:t>
            </a:r>
            <a:endParaRPr kumimoji="1" lang="ja-JP" altLang="en-US" sz="7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971C2B-E1EB-410F-D007-2E8937F44D15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94EB5A-ED94-6915-ACED-3E3BE7558A0F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00D737-F488-188B-D254-FD2D1202D0F8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DEC6DE-04D1-EE2C-65CD-41B7DA8C05F8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53D08C7-7F90-1399-A9C9-23F9F1873FE4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 lIns="100000" rIns="100000"/>
          <a:lstStyle/>
          <a:p>
            <a:pPr algn="ctr"/>
            <a:r>
              <a:rPr sz="3200" b="1">
                <a:solidFill>
                  <a:srgbClr val="000000"/>
                </a:solidFill>
                <a:latin typeface="Yu Gothic"/>
              </a:rPr>
              <a:t>ボタンをタップして始めよう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96171" y="2191351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96171" y="3319000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6171" y="4468030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96171" y="5617060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1" name="Rectangle 20">
            <a:hlinkClick r:id="rId2"/>
          </p:cNvPr>
          <p:cNvSpPr/>
          <p:nvPr/>
        </p:nvSpPr>
        <p:spPr>
          <a:xfrm>
            <a:off x="4496171" y="2191351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>
            <a:hlinkClick r:id="rId3"/>
          </p:cNvPr>
          <p:cNvSpPr/>
          <p:nvPr/>
        </p:nvSpPr>
        <p:spPr>
          <a:xfrm>
            <a:off x="4496171" y="3319000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>
            <a:hlinkClick r:id="rId4"/>
          </p:cNvPr>
          <p:cNvSpPr/>
          <p:nvPr/>
        </p:nvSpPr>
        <p:spPr>
          <a:xfrm>
            <a:off x="4496171" y="4468030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>
            <a:hlinkClick r:id="rId5"/>
          </p:cNvPr>
          <p:cNvSpPr/>
          <p:nvPr/>
        </p:nvSpPr>
        <p:spPr>
          <a:xfrm>
            <a:off x="4496171" y="5617060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1744243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580FB2-BF32-D5FB-BF7D-A6BFE26A7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E15CDC6-A73A-8B38-5290-8D7C6F0C78E5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2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6DBD15-2313-D146-62DA-5F133C7C92FF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9B30D8-F367-DF6E-8F91-8DCE5A30EE32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278B7DF-6556-A2B1-B73F-5545BD434FF8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39A803E-C507-D3AF-F742-7917E74F953C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822121A-55C5-CE5E-CDC3-87B0D0A157F8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 lIns="100000" rIns="100000"/>
          <a:lstStyle/>
          <a:p>
            <a:pPr algn="ctr"/>
            <a:r>
              <a:rPr sz="3200" b="1">
                <a:solidFill>
                  <a:srgbClr val="000000"/>
                </a:solidFill>
                <a:latin typeface="Yu Gothic"/>
              </a:rPr>
              <a:t>ボタンをタップして始めよう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96171" y="2191351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66236" y="3319000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6171" y="4510398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0" name="Rectangle 19">
            <a:hlinkClick r:id="rId2"/>
          </p:cNvPr>
          <p:cNvSpPr/>
          <p:nvPr/>
        </p:nvSpPr>
        <p:spPr>
          <a:xfrm>
            <a:off x="4496171" y="2191351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>
            <a:hlinkClick r:id="rId4"/>
          </p:cNvPr>
          <p:cNvSpPr/>
          <p:nvPr/>
        </p:nvSpPr>
        <p:spPr>
          <a:xfrm>
            <a:off x="4466236" y="3319000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>
            <a:hlinkClick r:id="rId5"/>
          </p:cNvPr>
          <p:cNvSpPr/>
          <p:nvPr/>
        </p:nvSpPr>
        <p:spPr>
          <a:xfrm>
            <a:off x="4496171" y="4510398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4115065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07A2B-0892-29B9-381B-A04445890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4213FD1-A0CB-77F7-2F05-BA785D1E96C9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3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63214A7-21CF-BC19-85B5-A70B72CA0F56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543D690-A9A6-2349-1A60-E45A7AA12EDB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1B46A7E-6AFB-B384-3674-8680D923CFDB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1B7052D-463E-164C-109B-54620498B7DF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5156C1E-F289-1386-D87F-73C3F0158AF6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 lIns="100000" rIns="100000"/>
          <a:lstStyle/>
          <a:p>
            <a:pPr algn="ctr"/>
            <a:r>
              <a:rPr sz="3200" b="1">
                <a:solidFill>
                  <a:srgbClr val="000000"/>
                </a:solidFill>
                <a:latin typeface="Yu Gothic"/>
              </a:rPr>
              <a:t>ボタンをタップして始めよう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81922" y="2191351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81922" y="3284818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41101" y="4461629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0" name="Rectangle 19">
            <a:hlinkClick r:id="rId3"/>
          </p:cNvPr>
          <p:cNvSpPr/>
          <p:nvPr/>
        </p:nvSpPr>
        <p:spPr>
          <a:xfrm>
            <a:off x="4781922" y="2191351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>
            <a:hlinkClick r:id="rId4"/>
          </p:cNvPr>
          <p:cNvSpPr/>
          <p:nvPr/>
        </p:nvSpPr>
        <p:spPr>
          <a:xfrm>
            <a:off x="4781922" y="3284818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>
            <a:hlinkClick r:id="rId5"/>
          </p:cNvPr>
          <p:cNvSpPr/>
          <p:nvPr/>
        </p:nvSpPr>
        <p:spPr>
          <a:xfrm>
            <a:off x="4741101" y="4461629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24601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CBBA33-C93B-9875-5C85-F6B024F03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7A03133-9823-E66B-3B26-288BAF18C1E4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4</a:t>
            </a:r>
            <a:endParaRPr kumimoji="1" lang="ja-JP" altLang="en-US" sz="7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D46553A-B0D8-DD77-6FEC-28FF0E464F5F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DCF12E-2D2D-FDF7-8B0C-0C8223E96D3E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64AC571-4881-42CD-E8AC-9E87B19DBF31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84AE919-6D01-C745-0B3E-E3AF37018F7B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6A5A473-4F37-DEF2-BDB2-9444D3147C41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 lIns="100000" rIns="100000"/>
          <a:lstStyle/>
          <a:p>
            <a:pPr algn="ctr"/>
            <a:r>
              <a:rPr sz="3200" b="1">
                <a:solidFill>
                  <a:srgbClr val="000000"/>
                </a:solidFill>
                <a:latin typeface="Yu Gothic"/>
              </a:rPr>
              <a:t>ボタンをタップして始めよう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18686" y="2268295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18686" y="3254040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18686" y="4446649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18686" y="5617060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1" name="Rectangle 20">
            <a:hlinkClick r:id="rId3"/>
          </p:cNvPr>
          <p:cNvSpPr/>
          <p:nvPr/>
        </p:nvSpPr>
        <p:spPr>
          <a:xfrm>
            <a:off x="5018686" y="2268295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>
            <a:hlinkClick r:id="rId4"/>
          </p:cNvPr>
          <p:cNvSpPr/>
          <p:nvPr/>
        </p:nvSpPr>
        <p:spPr>
          <a:xfrm>
            <a:off x="5018686" y="3254040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>
            <a:hlinkClick r:id="rId5"/>
          </p:cNvPr>
          <p:cNvSpPr/>
          <p:nvPr/>
        </p:nvSpPr>
        <p:spPr>
          <a:xfrm>
            <a:off x="5018686" y="4446649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>
            <a:hlinkClick r:id="rId6"/>
          </p:cNvPr>
          <p:cNvSpPr/>
          <p:nvPr/>
        </p:nvSpPr>
        <p:spPr>
          <a:xfrm>
            <a:off x="5018686" y="5617060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692373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FCACFC-D9B3-3405-D7E2-A64A05CCE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DC46932-FB45-41BD-7A3D-9BA6569FF68C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5</a:t>
            </a:r>
            <a:endParaRPr kumimoji="1" lang="ja-JP" altLang="en-US" sz="72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0571881-C07A-51F5-5142-542BDC838387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1E1A41-410C-F861-D882-1E12AF01479A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122C2CE-C8F5-6499-A5AB-002C5391F57F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61DD5F1-20C9-B49E-022A-B3BEAEB4F441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D9403D26-ED8D-EC86-176B-B5305252DA36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 lIns="100000" rIns="100000"/>
          <a:lstStyle/>
          <a:p>
            <a:pPr algn="ctr"/>
            <a:r>
              <a:rPr sz="3200" b="1">
                <a:solidFill>
                  <a:srgbClr val="000000"/>
                </a:solidFill>
                <a:latin typeface="Yu Gothic"/>
              </a:rPr>
              <a:t>ボタンをタップして始めよう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11214" y="2212731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11214" y="3284818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11214" y="4446649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18686" y="5555877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1" name="Rectangle 20">
            <a:hlinkClick r:id="rId3"/>
          </p:cNvPr>
          <p:cNvSpPr/>
          <p:nvPr/>
        </p:nvSpPr>
        <p:spPr>
          <a:xfrm>
            <a:off x="5111214" y="2212731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>
            <a:hlinkClick r:id="rId4"/>
          </p:cNvPr>
          <p:cNvSpPr/>
          <p:nvPr/>
        </p:nvSpPr>
        <p:spPr>
          <a:xfrm>
            <a:off x="5111214" y="3284818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>
            <a:hlinkClick r:id="rId5"/>
          </p:cNvPr>
          <p:cNvSpPr/>
          <p:nvPr/>
        </p:nvSpPr>
        <p:spPr>
          <a:xfrm>
            <a:off x="5111214" y="4446649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>
            <a:hlinkClick r:id="rId6"/>
          </p:cNvPr>
          <p:cNvSpPr/>
          <p:nvPr/>
        </p:nvSpPr>
        <p:spPr>
          <a:xfrm>
            <a:off x="5018686" y="5555877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502195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E188B-D8AB-78DC-C38D-C8F398F3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36CDD239-8C5A-8B39-C647-F70DA7473A02}"/>
              </a:ext>
            </a:extLst>
          </p:cNvPr>
          <p:cNvSpPr/>
          <p:nvPr/>
        </p:nvSpPr>
        <p:spPr>
          <a:xfrm>
            <a:off x="152401" y="141906"/>
            <a:ext cx="3222171" cy="110995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7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 6</a:t>
            </a:r>
            <a:endParaRPr kumimoji="1" lang="ja-JP" altLang="en-US" sz="72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94E2200-1C11-4768-E774-BB14459489D8}"/>
              </a:ext>
            </a:extLst>
          </p:cNvPr>
          <p:cNvSpPr txBox="1"/>
          <p:nvPr/>
        </p:nvSpPr>
        <p:spPr>
          <a:xfrm>
            <a:off x="3086100" y="222440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121269-E4FF-BB28-5331-CE6B6C29DC69}"/>
              </a:ext>
            </a:extLst>
          </p:cNvPr>
          <p:cNvSpPr txBox="1"/>
          <p:nvPr/>
        </p:nvSpPr>
        <p:spPr>
          <a:xfrm>
            <a:off x="3086100" y="3324274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Part 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03FB0CB-C200-8971-5907-9FE52F050F9D}"/>
              </a:ext>
            </a:extLst>
          </p:cNvPr>
          <p:cNvSpPr txBox="1"/>
          <p:nvPr/>
        </p:nvSpPr>
        <p:spPr>
          <a:xfrm>
            <a:off x="1417865" y="4479705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</a:t>
            </a:r>
            <a:r>
              <a:rPr kumimoji="1"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78C184-63A7-5108-047D-6B3B1B47F121}"/>
              </a:ext>
            </a:extLst>
          </p:cNvPr>
          <p:cNvSpPr txBox="1"/>
          <p:nvPr/>
        </p:nvSpPr>
        <p:spPr>
          <a:xfrm>
            <a:off x="1409701" y="5573172"/>
            <a:ext cx="3336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 and Think2</a:t>
            </a:r>
            <a:endParaRPr kumimoji="1" lang="ja-JP" altLang="en-US" sz="2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2AACD18-54F5-8AC3-5BCB-99950B4894DA}"/>
              </a:ext>
            </a:extLst>
          </p:cNvPr>
          <p:cNvSpPr/>
          <p:nvPr/>
        </p:nvSpPr>
        <p:spPr>
          <a:xfrm>
            <a:off x="3831771" y="261257"/>
            <a:ext cx="7837715" cy="1315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 lIns="100000" rIns="100000"/>
          <a:lstStyle/>
          <a:p>
            <a:pPr algn="ctr"/>
            <a:r>
              <a:rPr sz="3200" b="1">
                <a:solidFill>
                  <a:srgbClr val="000000"/>
                </a:solidFill>
                <a:latin typeface="Yu Gothic"/>
              </a:rPr>
              <a:t>ボタンをタップして始めよう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09136" y="2191351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09136" y="3291218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09136" y="4428618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09136" y="5540116"/>
            <a:ext cx="3900000" cy="7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078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0000" rIns="100000" tIns="0" bIns="0"/>
          <a:lstStyle/>
          <a:p>
            <a:pPr algn="ctr"/>
            <a:r>
              <a:rPr sz="2100" b="1">
                <a:solidFill>
                  <a:srgbClr val="207882"/>
                </a:solidFill>
                <a:latin typeface="Arial"/>
              </a:rPr>
              <a:t>NEW HORIZON Speaking  ▶</a:t>
            </a:r>
          </a:p>
        </p:txBody>
      </p:sp>
      <p:sp>
        <p:nvSpPr>
          <p:cNvPr id="21" name="Rectangle 20">
            <a:hlinkClick r:id="rId3"/>
          </p:cNvPr>
          <p:cNvSpPr/>
          <p:nvPr/>
        </p:nvSpPr>
        <p:spPr>
          <a:xfrm>
            <a:off x="4809136" y="2191351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>
            <a:hlinkClick r:id="rId4"/>
          </p:cNvPr>
          <p:cNvSpPr/>
          <p:nvPr/>
        </p:nvSpPr>
        <p:spPr>
          <a:xfrm>
            <a:off x="4809136" y="3291218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>
            <a:hlinkClick r:id="rId5"/>
          </p:cNvPr>
          <p:cNvSpPr/>
          <p:nvPr/>
        </p:nvSpPr>
        <p:spPr>
          <a:xfrm>
            <a:off x="4809136" y="4428618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>
            <a:hlinkClick r:id="rId6"/>
          </p:cNvPr>
          <p:cNvSpPr/>
          <p:nvPr/>
        </p:nvSpPr>
        <p:spPr>
          <a:xfrm>
            <a:off x="4809136" y="5540116"/>
            <a:ext cx="3900000" cy="720000"/>
          </a:xfrm>
          <a:prstGeom prst="rect">
            <a:avLst/>
          </a:prstGeom>
          <a:solidFill>
            <a:srgbClr val="FFFFFF">
              <a:alpha val="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1642667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156</Words>
  <Application>Microsoft Office PowerPoint</Application>
  <PresentationFormat>ワイド画面</PresentationFormat>
  <Paragraphs>58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BIZ UDPゴシック</vt:lpstr>
      <vt:lpstr>游ゴシック</vt:lpstr>
      <vt:lpstr>游ゴシック Light</vt:lpstr>
      <vt:lpstr>ADLaM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Kento Inagaki</dc:creator>
  <cp:lastModifiedBy>Kento Inagaki</cp:lastModifiedBy>
  <cp:revision>2</cp:revision>
  <dcterms:created xsi:type="dcterms:W3CDTF">2026-08-25T05:38:09Z</dcterms:created>
  <dcterms:modified xsi:type="dcterms:W3CDTF">2026-08-25T06:26:35Z</dcterms:modified>
</cp:coreProperties>
</file>