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6696DA-CE4B-9884-C103-276DF911F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3638D20-EE34-820F-5D83-E3E4B17AF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70244D-E3B2-ABEE-7EC0-C69DEA7F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3C2EA2-D4C2-10EE-585F-40DB22994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921EC1-37CA-1743-5C77-FBD9EB5A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96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B95EED-D858-2B89-7EAE-D575C1C9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18FB09-6377-0E0C-B78A-BD5D9D4FB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07719A-9D42-E097-6B4F-7AACB4F1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5CD56A-4C19-44F1-AE34-3DFA76C0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FC3729-2F0A-5401-E37C-FFED13A3E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6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F415FC-F76C-4649-AB95-D5AA8841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67A722-B8B4-723E-1132-C6F79224C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9774F4-D0FB-90F5-9D94-8415B8D1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9773AA-5201-ADBA-95AB-74B723D81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E1901B-B2FD-BE05-51A0-82A07135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15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E8AC5D-A472-F053-991C-4BAF9FDA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2680E2-8283-BEC4-C1FA-2B6D16EF8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32A1BC-5C01-8458-A4B8-39CF4925A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0F37CF-87C9-F293-FC67-5E7DB406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ACC7F3-6F44-9711-3AD1-3055869E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9C0B18-4A0D-F134-E031-298ECED7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37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12D095-ABF7-5967-4625-79BD73833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3DD9D7-50A4-FF0B-D6AB-E4E5FD4D1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321008-630E-EA8C-322F-0626B3B67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DB67CBC-3864-93D0-57AC-EF112EFBCE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DEC0A5-2810-B513-A1A8-1E66ABF1B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FF724F-7390-C644-56D4-BB61C27D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2BD4744-E000-207B-07BA-4CFE86A3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37A965-98A4-21B2-936D-8ABA1B1A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28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991022-6DE9-C36B-C097-E06C42C0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C3C4376-07A2-940D-1B5A-53CD69F4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800AE3A-6721-1EF0-D108-080E4648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86706E3-4E6C-65FC-22C0-453E6A6B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34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4D8978-BCF7-0694-C65E-06B20D68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383F4D3-E13B-14B2-6745-90354CEB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55640A-B575-F1F9-114F-97811347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57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50633-9400-6A88-B459-9FCF4743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A069E3-2840-C679-9893-D21F91476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3B15FD3-39DB-FBB1-8B45-57092F61C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8DAAFC-DCA6-9D0D-1349-E7054321F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AEA9FA-FB96-8E9E-22DF-A16CBCA6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831B96-18B6-9A82-7852-BE061EDA2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841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98B113-FC83-6B6E-ADB9-B3DBD4BC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2124B0-438B-C5E1-05A6-6ABD9A1E6E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D66E76E-51AF-9E98-7865-CCF2AAA93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45AFB0-1F86-8792-4523-2E4DF77B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FEC9F4-DFD2-4CA9-BDA7-D06ACC3C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249CD2-AA1A-92B7-9B0D-833D606DE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81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A56BC0-DFF3-198F-FB79-AECF5895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B726EE2-B415-75D6-D9B2-90CF8F9D2D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85549C-86AF-2F8D-D1F2-24D057B0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75CB9D-466D-FC48-E235-735B810B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128601-F8B2-0B37-DEA5-0A43ED4B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54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B8E41BA-2579-FF47-7DD5-E97D60532E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711F99F-1BD5-45F2-177F-E85CBB663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23C515-F282-B608-9327-F0F0A002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6F454E-F54F-2BE0-063A-93179EB2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404D5-53D8-7DBB-82BA-DC1BFC91A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82385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7C2FCF0-B4E1-52EB-81BB-3ADA1622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507FE7-DA94-5847-1F58-A0369C3CA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821B2A-42A8-FB0A-AAE4-A16610510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A1049B-9F75-CA9C-2B43-F353B2BA7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3CD32E-CC59-3952-9542-D451ECDB9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89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101.tsho.jp/nh-pronunciation-/index.html?g=2&amp;ks=1" TargetMode="External"/><Relationship Id="rId4" Type="http://schemas.openxmlformats.org/officeDocument/2006/relationships/hyperlink" Target="https://sw91.tsho.jp/nh-pronunciation-/index.html?g=2&amp;ks=2" TargetMode="External"/><Relationship Id="rId5" Type="http://schemas.openxmlformats.org/officeDocument/2006/relationships/hyperlink" Target="https://sw91.tsho.jp/nh-pronunciation-/index.html?g=2&amp;ks=3" TargetMode="External"/><Relationship Id="rId6" Type="http://schemas.openxmlformats.org/officeDocument/2006/relationships/hyperlink" Target="https://sw91.tsho.jp/nh-pronunciation-/index.html?g=2&amp;ks=4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2&amp;ks=5" TargetMode="External"/><Relationship Id="rId4" Type="http://schemas.openxmlformats.org/officeDocument/2006/relationships/hyperlink" Target="https://sw91.tsho.jp/nh-pronunciation-/index.html?g=2&amp;ks=6" TargetMode="External"/><Relationship Id="rId5" Type="http://schemas.openxmlformats.org/officeDocument/2006/relationships/hyperlink" Target="https://sw91.tsho.jp/nh-pronunciation-/index.html?g=2&amp;ks=7" TargetMode="External"/><Relationship Id="rId6" Type="http://schemas.openxmlformats.org/officeDocument/2006/relationships/hyperlink" Target="https://sw101.tsho.jp/nh-pronunciation-/index.html?g=2&amp;ks=8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101.tsho.jp/nh-pronunciation-/index.html?g=2&amp;ks=9" TargetMode="External"/><Relationship Id="rId4" Type="http://schemas.openxmlformats.org/officeDocument/2006/relationships/hyperlink" Target="https://sw91.tsho.jp/nh-pronunciation-/index.html?g=2&amp;ks=10" TargetMode="External"/><Relationship Id="rId5" Type="http://schemas.openxmlformats.org/officeDocument/2006/relationships/hyperlink" Target="https://sw101.tsho.jp/nh-pronunciation-/index.html?g=2&amp;ks=11" TargetMode="External"/><Relationship Id="rId6" Type="http://schemas.openxmlformats.org/officeDocument/2006/relationships/hyperlink" Target="https://sw101.tsho.jp/nh-pronunciation-/index.html?g=2&amp;ks=12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2&amp;ks=13" TargetMode="External"/><Relationship Id="rId4" Type="http://schemas.openxmlformats.org/officeDocument/2006/relationships/hyperlink" Target="https://sw101.tsho.jp/nh-pronunciation-/index.html?g=2&amp;ks=14" TargetMode="External"/><Relationship Id="rId5" Type="http://schemas.openxmlformats.org/officeDocument/2006/relationships/hyperlink" Target="https://sw101.tsho.jp/nh-pronunciation-/index.html?g=2&amp;ks=15" TargetMode="External"/><Relationship Id="rId6" Type="http://schemas.openxmlformats.org/officeDocument/2006/relationships/hyperlink" Target="https://sw91.tsho.jp/nh-pronunciation-/index.html?g=2&amp;ks=16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2&amp;ks=17" TargetMode="External"/><Relationship Id="rId4" Type="http://schemas.openxmlformats.org/officeDocument/2006/relationships/hyperlink" Target="https://sw91.tsho.jp/nh-pronunciation-/index.html?g=2&amp;ks=18" TargetMode="External"/><Relationship Id="rId5" Type="http://schemas.openxmlformats.org/officeDocument/2006/relationships/hyperlink" Target="https://sw101.tsho.jp/nh-pronunciation-/index.html?g=2&amp;ks=19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101.tsho.jp/nh-pronunciation-/index.html?g=2&amp;ks=20" TargetMode="External"/><Relationship Id="rId4" Type="http://schemas.openxmlformats.org/officeDocument/2006/relationships/hyperlink" Target="https://sw91.tsho.jp/nh-pronunciation-/index.html?g=2&amp;ks=21" TargetMode="External"/><Relationship Id="rId5" Type="http://schemas.openxmlformats.org/officeDocument/2006/relationships/hyperlink" Target="https://sw91.tsho.jp/nh-pronunciation-/index.html?g=2&amp;ks=22" TargetMode="External"/><Relationship Id="rId6" Type="http://schemas.openxmlformats.org/officeDocument/2006/relationships/hyperlink" Target="https://sw91.tsho.jp/nh-pronunciation-/index.html?g=2&amp;ks=23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2&amp;ks=24" TargetMode="External"/><Relationship Id="rId4" Type="http://schemas.openxmlformats.org/officeDocument/2006/relationships/hyperlink" Target="https://sw101.tsho.jp/nh-pronunciation-/index.html?g=2&amp;ks=25" TargetMode="External"/><Relationship Id="rId5" Type="http://schemas.openxmlformats.org/officeDocument/2006/relationships/hyperlink" Target="https://sw91.tsho.jp/nh-pronunciation-/index.html?g=2&amp;ks=26" TargetMode="External"/><Relationship Id="rId6" Type="http://schemas.openxmlformats.org/officeDocument/2006/relationships/hyperlink" Target="https://sw101.tsho.jp/nh-pronunciation-/index.html?g=2&amp;ks=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4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DCDA1B3-903A-B46D-B735-E9E010489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7162"/>
            <a:ext cx="12192000" cy="3657600"/>
          </a:xfrm>
          <a:prstGeom prst="rect">
            <a:avLst/>
          </a:prstGeom>
          <a:solidFill>
            <a:srgbClr val="11422E"/>
          </a:solidFill>
        </p:spPr>
      </p:pic>
    </p:spTree>
    <p:extLst>
      <p:ext uri="{BB962C8B-B14F-4D97-AF65-F5344CB8AC3E}">
        <p14:creationId xmlns:p14="http://schemas.microsoft.com/office/powerpoint/2010/main" val="414960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18737D5C-CF1A-1A97-8B6C-CD2781F4CD17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1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971C2B-E1EB-410F-D007-2E8937F44D15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94EB5A-ED94-6915-ACED-3E3BE7558A0F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00D737-F488-188B-D254-FD2D1202D0F8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DEC6DE-04D1-EE2C-65CD-41B7DA8C05F8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53D08C7-7F90-1399-A9C9-23F9F1873FE4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BC69D228-383A-3679-3849-F39BFB1721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5177E09-4A14-139B-B614-1C5B5A338EC4}"/>
              </a:ext>
            </a:extLst>
          </p:cNvPr>
          <p:cNvSpPr txBox="1"/>
          <p:nvPr/>
        </p:nvSpPr>
        <p:spPr>
          <a:xfrm>
            <a:off x="5268686" y="2378295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01098B-8D3F-651F-0DFF-7F2D64310B13}"/>
              </a:ext>
            </a:extLst>
          </p:cNvPr>
          <p:cNvSpPr txBox="1"/>
          <p:nvPr/>
        </p:nvSpPr>
        <p:spPr>
          <a:xfrm>
            <a:off x="5268686" y="3429000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FC7135E-1FD9-FC90-B14C-901FA885C5C4}"/>
              </a:ext>
            </a:extLst>
          </p:cNvPr>
          <p:cNvSpPr txBox="1"/>
          <p:nvPr/>
        </p:nvSpPr>
        <p:spPr>
          <a:xfrm>
            <a:off x="5268686" y="4556649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FFA534D-E511-B8B6-8C85-AA74B3DDEC6A}"/>
              </a:ext>
            </a:extLst>
          </p:cNvPr>
          <p:cNvSpPr txBox="1"/>
          <p:nvPr/>
        </p:nvSpPr>
        <p:spPr>
          <a:xfrm>
            <a:off x="5268686" y="5573172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2_1">
            <a:hlinkClick r:id="rId3"/>
          </p:cNvPr>
          <p:cNvSpPr/>
          <p:nvPr/>
        </p:nvSpPr>
        <p:spPr>
          <a:xfrm>
            <a:off x="5195534" y="2259423"/>
            <a:ext cx="62695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2_2">
            <a:hlinkClick r:id="rId4"/>
          </p:cNvPr>
          <p:cNvSpPr/>
          <p:nvPr/>
        </p:nvSpPr>
        <p:spPr>
          <a:xfrm>
            <a:off x="5195534" y="3310128"/>
            <a:ext cx="62695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2_3">
            <a:hlinkClick r:id="rId5"/>
          </p:cNvPr>
          <p:cNvSpPr/>
          <p:nvPr/>
        </p:nvSpPr>
        <p:spPr>
          <a:xfrm>
            <a:off x="5195534" y="4437777"/>
            <a:ext cx="62695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button_hotspot_2_4">
            <a:hlinkClick r:id="rId6"/>
          </p:cNvPr>
          <p:cNvSpPr/>
          <p:nvPr/>
        </p:nvSpPr>
        <p:spPr>
          <a:xfrm>
            <a:off x="5195534" y="5454300"/>
            <a:ext cx="62695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174424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580FB2-BF32-D5FB-BF7D-A6BFE26A7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E15CDC6-A73A-8B38-5290-8D7C6F0C78E5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2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6DBD15-2313-D146-62DA-5F133C7C92FF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9B30D8-F367-DF6E-8F91-8DCE5A30EE32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78B7DF-6556-A2B1-B73F-5545BD434FF8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39A803E-C507-D3AF-F742-7917E74F953C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822121A-55C5-CE5E-CDC3-87B0D0A157F8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84E3DAC0-8B4D-ECB4-75DA-FC34021B75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87BB247-3FBB-F793-6499-0915F5FC32D2}"/>
              </a:ext>
            </a:extLst>
          </p:cNvPr>
          <p:cNvSpPr txBox="1"/>
          <p:nvPr/>
        </p:nvSpPr>
        <p:spPr>
          <a:xfrm>
            <a:off x="5059136" y="2365100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9C086C-0277-852A-3BC5-E9D9D53B35BA}"/>
              </a:ext>
            </a:extLst>
          </p:cNvPr>
          <p:cNvSpPr txBox="1"/>
          <p:nvPr/>
        </p:nvSpPr>
        <p:spPr>
          <a:xfrm>
            <a:off x="4982936" y="3394818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5E4ACCC-BA5F-288B-2EB4-C0ECD74FBBEE}"/>
              </a:ext>
            </a:extLst>
          </p:cNvPr>
          <p:cNvSpPr txBox="1"/>
          <p:nvPr/>
        </p:nvSpPr>
        <p:spPr>
          <a:xfrm>
            <a:off x="4950278" y="4556649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C649CA9-EFC4-E722-3149-43CE1F2CC484}"/>
              </a:ext>
            </a:extLst>
          </p:cNvPr>
          <p:cNvSpPr txBox="1"/>
          <p:nvPr/>
        </p:nvSpPr>
        <p:spPr>
          <a:xfrm>
            <a:off x="4950278" y="5650116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3_5">
            <a:hlinkClick r:id="rId3"/>
          </p:cNvPr>
          <p:cNvSpPr/>
          <p:nvPr/>
        </p:nvSpPr>
        <p:spPr>
          <a:xfrm>
            <a:off x="4985984" y="2246228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3_6">
            <a:hlinkClick r:id="rId4"/>
          </p:cNvPr>
          <p:cNvSpPr/>
          <p:nvPr/>
        </p:nvSpPr>
        <p:spPr>
          <a:xfrm>
            <a:off x="4909784" y="3275946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3_7">
            <a:hlinkClick r:id="rId5"/>
          </p:cNvPr>
          <p:cNvSpPr/>
          <p:nvPr/>
        </p:nvSpPr>
        <p:spPr>
          <a:xfrm>
            <a:off x="4877126" y="4437777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button_hotspot_3_8">
            <a:hlinkClick r:id="rId6"/>
          </p:cNvPr>
          <p:cNvSpPr/>
          <p:nvPr/>
        </p:nvSpPr>
        <p:spPr>
          <a:xfrm>
            <a:off x="4877126" y="5531244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4115065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07A2B-0892-29B9-381B-A04445890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4213FD1-A0CB-77F7-2F05-BA785D1E96C9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3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63214A7-21CF-BC19-85B5-A70B72CA0F56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543D690-A9A6-2349-1A60-E45A7AA12EDB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1B46A7E-6AFB-B384-3674-8680D923CFDB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1B7052D-463E-164C-109B-54620498B7DF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5156C1E-F289-1386-D87F-73C3F0158AF6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9E3EC9FC-5C39-9351-E298-99E1C4C2B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5EA2A56-15D0-7C79-AA85-22F56C07C352}"/>
              </a:ext>
            </a:extLst>
          </p:cNvPr>
          <p:cNvSpPr txBox="1"/>
          <p:nvPr/>
        </p:nvSpPr>
        <p:spPr>
          <a:xfrm>
            <a:off x="5268686" y="2378295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25C23E2-0912-F0B3-4FF9-26AEE3AEE130}"/>
              </a:ext>
            </a:extLst>
          </p:cNvPr>
          <p:cNvSpPr txBox="1"/>
          <p:nvPr/>
        </p:nvSpPr>
        <p:spPr>
          <a:xfrm>
            <a:off x="5184322" y="3429000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44916F-E3B1-0672-59D2-28A3C9092F92}"/>
              </a:ext>
            </a:extLst>
          </p:cNvPr>
          <p:cNvSpPr txBox="1"/>
          <p:nvPr/>
        </p:nvSpPr>
        <p:spPr>
          <a:xfrm>
            <a:off x="5184322" y="4633593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D0EF66-CBB8-182C-D3C6-3170E6494874}"/>
              </a:ext>
            </a:extLst>
          </p:cNvPr>
          <p:cNvSpPr txBox="1"/>
          <p:nvPr/>
        </p:nvSpPr>
        <p:spPr>
          <a:xfrm>
            <a:off x="5184322" y="5650116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4_9">
            <a:hlinkClick r:id="rId3"/>
          </p:cNvPr>
          <p:cNvSpPr/>
          <p:nvPr/>
        </p:nvSpPr>
        <p:spPr>
          <a:xfrm>
            <a:off x="5195534" y="2259423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4_10">
            <a:hlinkClick r:id="rId4"/>
          </p:cNvPr>
          <p:cNvSpPr/>
          <p:nvPr/>
        </p:nvSpPr>
        <p:spPr>
          <a:xfrm>
            <a:off x="5111170" y="3310128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4_11">
            <a:hlinkClick r:id="rId5"/>
          </p:cNvPr>
          <p:cNvSpPr/>
          <p:nvPr/>
        </p:nvSpPr>
        <p:spPr>
          <a:xfrm>
            <a:off x="5111170" y="4514721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button_hotspot_4_12">
            <a:hlinkClick r:id="rId6"/>
          </p:cNvPr>
          <p:cNvSpPr/>
          <p:nvPr/>
        </p:nvSpPr>
        <p:spPr>
          <a:xfrm>
            <a:off x="5111170" y="5531244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24601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CBBA33-C93B-9875-5C85-F6B024F03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7A03133-9823-E66B-3B26-288BAF18C1E4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4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D46553A-B0D8-DD77-6FEC-28FF0E464F5F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DCF12E-2D2D-FDF7-8B0C-0C8223E96D3E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64AC571-4881-42CD-E8AC-9E87B19DBF31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84AE919-6D01-C745-0B3E-E3AF37018F7B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6A5A473-4F37-DEF2-BDB2-9444D3147C41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7B45C7CE-6820-590C-8BDB-6638DF23A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D79268C-F12F-DAE7-53EA-4BB4200281C8}"/>
              </a:ext>
            </a:extLst>
          </p:cNvPr>
          <p:cNvSpPr txBox="1"/>
          <p:nvPr/>
        </p:nvSpPr>
        <p:spPr>
          <a:xfrm>
            <a:off x="5170714" y="2301351"/>
            <a:ext cx="6161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5F9140D-D84F-4B45-42AC-CA94B59F77C9}"/>
              </a:ext>
            </a:extLst>
          </p:cNvPr>
          <p:cNvSpPr txBox="1"/>
          <p:nvPr/>
        </p:nvSpPr>
        <p:spPr>
          <a:xfrm>
            <a:off x="5170714" y="3401218"/>
            <a:ext cx="6161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D0D900D-8D72-9527-CAD8-FE815D30FC1D}"/>
              </a:ext>
            </a:extLst>
          </p:cNvPr>
          <p:cNvSpPr txBox="1"/>
          <p:nvPr/>
        </p:nvSpPr>
        <p:spPr>
          <a:xfrm>
            <a:off x="5170714" y="4549503"/>
            <a:ext cx="6161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1C2CFCC-AD54-7F4B-5330-F40BA3D1F202}"/>
              </a:ext>
            </a:extLst>
          </p:cNvPr>
          <p:cNvSpPr txBox="1"/>
          <p:nvPr/>
        </p:nvSpPr>
        <p:spPr>
          <a:xfrm>
            <a:off x="5170714" y="5650116"/>
            <a:ext cx="6161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5_13">
            <a:hlinkClick r:id="rId3"/>
          </p:cNvPr>
          <p:cNvSpPr/>
          <p:nvPr/>
        </p:nvSpPr>
        <p:spPr>
          <a:xfrm>
            <a:off x="5097562" y="2182479"/>
            <a:ext cx="63076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5_14">
            <a:hlinkClick r:id="rId4"/>
          </p:cNvPr>
          <p:cNvSpPr/>
          <p:nvPr/>
        </p:nvSpPr>
        <p:spPr>
          <a:xfrm>
            <a:off x="5097562" y="3282346"/>
            <a:ext cx="63076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5_15">
            <a:hlinkClick r:id="rId5"/>
          </p:cNvPr>
          <p:cNvSpPr/>
          <p:nvPr/>
        </p:nvSpPr>
        <p:spPr>
          <a:xfrm>
            <a:off x="5097562" y="4430631"/>
            <a:ext cx="63076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button_hotspot_5_16">
            <a:hlinkClick r:id="rId6"/>
          </p:cNvPr>
          <p:cNvSpPr/>
          <p:nvPr/>
        </p:nvSpPr>
        <p:spPr>
          <a:xfrm>
            <a:off x="5097562" y="5531244"/>
            <a:ext cx="630761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69237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FCACFC-D9B3-3405-D7E2-A64A05CCE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DC46932-FB45-41BD-7A3D-9BA6569FF68C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5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0571881-C07A-51F5-5142-542BDC838387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1E1A41-410C-F861-D882-1E12AF01479A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122C2CE-C8F5-6499-A5AB-002C5391F57F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61DD5F1-20C9-B49E-022A-B3BEAEB4F441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D9403D26-ED8D-EC86-176B-B5305252DA36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5AFE7993-4208-F36F-1DBC-3A238EF90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16F2A-E1D8-5E54-28BE-EA57AD0DBE2C}"/>
              </a:ext>
            </a:extLst>
          </p:cNvPr>
          <p:cNvSpPr txBox="1"/>
          <p:nvPr/>
        </p:nvSpPr>
        <p:spPr>
          <a:xfrm>
            <a:off x="5197928" y="2301351"/>
            <a:ext cx="6150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B8D1798-B965-2779-B0E5-0B5897D4EBFB}"/>
              </a:ext>
            </a:extLst>
          </p:cNvPr>
          <p:cNvSpPr txBox="1"/>
          <p:nvPr/>
        </p:nvSpPr>
        <p:spPr>
          <a:xfrm>
            <a:off x="5197928" y="3471762"/>
            <a:ext cx="6150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C52DC-B4F7-405D-A6C0-37BFE55C67DA}"/>
              </a:ext>
            </a:extLst>
          </p:cNvPr>
          <p:cNvSpPr txBox="1"/>
          <p:nvPr/>
        </p:nvSpPr>
        <p:spPr>
          <a:xfrm>
            <a:off x="5197928" y="4571629"/>
            <a:ext cx="6150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6_17">
            <a:hlinkClick r:id="rId3"/>
          </p:cNvPr>
          <p:cNvSpPr/>
          <p:nvPr/>
        </p:nvSpPr>
        <p:spPr>
          <a:xfrm>
            <a:off x="5124776" y="2182479"/>
            <a:ext cx="6296732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6_18">
            <a:hlinkClick r:id="rId4"/>
          </p:cNvPr>
          <p:cNvSpPr/>
          <p:nvPr/>
        </p:nvSpPr>
        <p:spPr>
          <a:xfrm>
            <a:off x="5124776" y="3352890"/>
            <a:ext cx="6296732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6_19">
            <a:hlinkClick r:id="rId5"/>
          </p:cNvPr>
          <p:cNvSpPr/>
          <p:nvPr/>
        </p:nvSpPr>
        <p:spPr>
          <a:xfrm>
            <a:off x="5124776" y="4452757"/>
            <a:ext cx="6296732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50219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E188B-D8AB-78DC-C38D-C8F398F3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36CDD239-8C5A-8B39-C647-F70DA7473A02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6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94E2200-1C11-4768-E774-BB14459489D8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121269-E4FF-BB28-5331-CE6B6C29DC69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03FB0CB-C200-8971-5907-9FE52F050F9D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78C184-63A7-5108-047D-6B3B1B47F121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2AACD18-54F5-8AC3-5BCB-99950B4894DA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FA1797AF-A8BC-133D-09D0-9F8568F49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2E47161-DC4E-A81C-5CB5-B3E52FE824FA}"/>
              </a:ext>
            </a:extLst>
          </p:cNvPr>
          <p:cNvSpPr txBox="1"/>
          <p:nvPr/>
        </p:nvSpPr>
        <p:spPr>
          <a:xfrm>
            <a:off x="5059136" y="2365100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050244F-032C-A6F3-179A-783BB11BD67C}"/>
              </a:ext>
            </a:extLst>
          </p:cNvPr>
          <p:cNvSpPr txBox="1"/>
          <p:nvPr/>
        </p:nvSpPr>
        <p:spPr>
          <a:xfrm>
            <a:off x="5059136" y="3429000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6B62308-C4EC-6615-E24E-EC75A4AC534F}"/>
              </a:ext>
            </a:extLst>
          </p:cNvPr>
          <p:cNvSpPr txBox="1"/>
          <p:nvPr/>
        </p:nvSpPr>
        <p:spPr>
          <a:xfrm>
            <a:off x="5059136" y="4556649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E3A5C58-7F6C-8E6D-9D33-A4B13A68C714}"/>
              </a:ext>
            </a:extLst>
          </p:cNvPr>
          <p:cNvSpPr txBox="1"/>
          <p:nvPr/>
        </p:nvSpPr>
        <p:spPr>
          <a:xfrm>
            <a:off x="4961165" y="5727060"/>
            <a:ext cx="6155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7_20">
            <a:hlinkClick r:id="rId3"/>
          </p:cNvPr>
          <p:cNvSpPr/>
          <p:nvPr/>
        </p:nvSpPr>
        <p:spPr>
          <a:xfrm>
            <a:off x="4985984" y="2246228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7_21">
            <a:hlinkClick r:id="rId4"/>
          </p:cNvPr>
          <p:cNvSpPr/>
          <p:nvPr/>
        </p:nvSpPr>
        <p:spPr>
          <a:xfrm>
            <a:off x="4985984" y="3310128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7_22">
            <a:hlinkClick r:id="rId5"/>
          </p:cNvPr>
          <p:cNvSpPr/>
          <p:nvPr/>
        </p:nvSpPr>
        <p:spPr>
          <a:xfrm>
            <a:off x="4985984" y="4437777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button_hotspot_7_23">
            <a:hlinkClick r:id="rId6"/>
          </p:cNvPr>
          <p:cNvSpPr/>
          <p:nvPr/>
        </p:nvSpPr>
        <p:spPr>
          <a:xfrm>
            <a:off x="4888013" y="5608188"/>
            <a:ext cx="6302174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1642667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CC634-444D-345E-A6AE-22D866927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F445573-0529-E353-54A3-2B3317C0BEDB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7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2997B7-4B30-4876-A726-38638CC42B0D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9DE898-5533-D847-8372-7B0485051FE6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DDE4FA4-7E69-D082-E99B-2EF83C2A3AB1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EE4B2FD-CCAE-1DF3-4248-AFE013F887CD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322D358-A301-D6B8-B785-2D89568C4B72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を押しながらクリック</a:t>
            </a:r>
          </a:p>
        </p:txBody>
      </p:sp>
      <p:pic>
        <p:nvPicPr>
          <p:cNvPr id="1026" name="Picture 2" descr="Keyboard Icon Flat Design Stock Illustration - Download Image Now ...">
            <a:extLst>
              <a:ext uri="{FF2B5EF4-FFF2-40B4-BE49-F238E27FC236}">
                <a16:creationId xmlns:a16="http://schemas.microsoft.com/office/drawing/2014/main" id="{86E0D38F-4016-9DE2-300B-B9BA7DF6A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8016" r="25350" b="28151"/>
          <a:stretch>
            <a:fillRect/>
          </a:stretch>
        </p:blipFill>
        <p:spPr bwMode="auto">
          <a:xfrm>
            <a:off x="3940627" y="339313"/>
            <a:ext cx="1328059" cy="115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7D168C-474C-CE1E-011E-76DC3A31EF1D}"/>
              </a:ext>
            </a:extLst>
          </p:cNvPr>
          <p:cNvSpPr txBox="1"/>
          <p:nvPr/>
        </p:nvSpPr>
        <p:spPr>
          <a:xfrm>
            <a:off x="4901293" y="2365100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3"/>
              </a:rPr>
              <a:t>NEW HORIZON Speaking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670E2E-B7C7-D82B-3CB0-E6AB6C111DB8}"/>
              </a:ext>
            </a:extLst>
          </p:cNvPr>
          <p:cNvSpPr txBox="1"/>
          <p:nvPr/>
        </p:nvSpPr>
        <p:spPr>
          <a:xfrm>
            <a:off x="4901293" y="3337650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4"/>
              </a:rPr>
              <a:t>NEW HORIZON Speaking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48D26B-999D-33D0-C7F3-B71D78E08FC2}"/>
              </a:ext>
            </a:extLst>
          </p:cNvPr>
          <p:cNvSpPr txBox="1"/>
          <p:nvPr/>
        </p:nvSpPr>
        <p:spPr>
          <a:xfrm>
            <a:off x="4901293" y="4556649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5"/>
              </a:rPr>
              <a:t>NEW HORIZON Speaking</a:t>
            </a:r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AE88F16-86D4-D2A1-AEC7-71CD2A1CF4AF}"/>
              </a:ext>
            </a:extLst>
          </p:cNvPr>
          <p:cNvSpPr txBox="1"/>
          <p:nvPr/>
        </p:nvSpPr>
        <p:spPr>
          <a:xfrm>
            <a:off x="4901293" y="5650116"/>
            <a:ext cx="6144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linkClick r:id="rId6"/>
              </a:rPr>
              <a:t>NEW HORIZON Speaking</a:t>
            </a:r>
            <a:endParaRPr lang="ja-JP" altLang="en-US" dirty="0"/>
          </a:p>
        </p:txBody>
      </p:sp>
      <p:sp>
        <p:nvSpPr>
          <p:cNvPr id="1027" name="button_hotspot_8_24">
            <a:hlinkClick r:id="rId3"/>
          </p:cNvPr>
          <p:cNvSpPr/>
          <p:nvPr/>
        </p:nvSpPr>
        <p:spPr>
          <a:xfrm>
            <a:off x="4828141" y="2246228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button_hotspot_8_25">
            <a:hlinkClick r:id="rId4"/>
          </p:cNvPr>
          <p:cNvSpPr/>
          <p:nvPr/>
        </p:nvSpPr>
        <p:spPr>
          <a:xfrm>
            <a:off x="4828141" y="3218778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button_hotspot_8_26">
            <a:hlinkClick r:id="rId5"/>
          </p:cNvPr>
          <p:cNvSpPr/>
          <p:nvPr/>
        </p:nvSpPr>
        <p:spPr>
          <a:xfrm>
            <a:off x="4828141" y="4437777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button_hotspot_8_27">
            <a:hlinkClick r:id="rId6"/>
          </p:cNvPr>
          <p:cNvSpPr/>
          <p:nvPr/>
        </p:nvSpPr>
        <p:spPr>
          <a:xfrm>
            <a:off x="4828141" y="5531244"/>
            <a:ext cx="6291288" cy="607076"/>
          </a:xfrm>
          <a:prstGeom prst="rect">
            <a:avLst/>
          </a:prstGeom>
          <a:solidFill>
            <a:srgbClr val="87CEEB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1373264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186</Words>
  <Application>Microsoft Office PowerPoint</Application>
  <PresentationFormat>ワイド画面</PresentationFormat>
  <Paragraphs>69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BIZ UDPゴシック</vt:lpstr>
      <vt:lpstr>游ゴシック</vt:lpstr>
      <vt:lpstr>游ゴシック Light</vt:lpstr>
      <vt:lpstr>ADLaM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Kento Inagaki</dc:creator>
  <cp:lastModifiedBy>Kento Inagaki</cp:lastModifiedBy>
  <cp:revision>3</cp:revision>
  <dcterms:created xsi:type="dcterms:W3CDTF">2026-08-25T05:38:09Z</dcterms:created>
  <dcterms:modified xsi:type="dcterms:W3CDTF">2026-08-25T06:26:03Z</dcterms:modified>
</cp:coreProperties>
</file>