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0" r:id="rId11"/>
    <p:sldId id="267" r:id="rId12"/>
    <p:sldId id="268" r:id="rId13"/>
    <p:sldId id="259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57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FF00"/>
    <a:srgbClr val="F4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264751-42F0-4568-B760-D8817A3B3F0F}" v="728" dt="2025-11-24T07:34:22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6B1D15-4248-8F17-511C-70744F116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BB67E5-C4BF-F5FA-F51C-5D7E03E9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A8F321-91C0-B5AC-06E6-DC692D25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4CEB45-68D6-A441-64C7-E530ED41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53D09F-E1C8-106F-2EBC-757B1F401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5797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738DE0-68E3-F064-5448-6DE3EE7B1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1830930-0848-0173-BEDF-42A874012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DE1EA6-A482-34F9-11A0-72DCC8D87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62C6C2-08ED-1D98-EC5C-9088BD6F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D3EB1C-D07E-37F0-9B17-45A8F846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00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027B908-3944-F5C8-8551-871E919E9D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4D877C-DE54-4F69-11C5-816A40BCC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708C82-3642-A3E6-AC0B-1DBA42B6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F737FB-C0E3-CEBE-CA40-86D7D0DC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6467AC-28F7-3202-DED1-64B4685B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86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AEBE4B-ED41-07B8-246A-B99F0F2CD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5490C0-C594-8991-48B3-B3196C73D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4BF3CE-65B5-F313-C28F-A4BA3D52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0D3A86-7F62-79C1-0FF2-426AAFE1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0EFA4E-9646-AB08-B27E-5791D724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808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BFE3ED-AB22-8D05-2C35-02A067AA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082B5C-ACE8-76F2-1AEB-871B76F1E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0D3DCE-68E8-0631-E084-44073F3D5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56708E-C240-4C7E-A177-498AF4C8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320457-1C9B-20A0-860D-E3CBB9943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27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8BCDB5-6EBC-A44A-E7E0-B38A9639F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F4956B-6981-ECBC-0930-D31A7BBE6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1EBDDA-76DC-876B-BB16-8432075D8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04EBB6-344A-942D-F100-6004B1532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D01D36-4B81-4EF2-C96B-477DE15D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E392DF-28CF-D2F3-5919-A008C669E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11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82F90-E124-6E18-4E4A-127621AD2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C2CB7EA-F89F-A6D4-F01D-19D6BDED7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DBBF583-7C76-4C24-09DB-35B60E8F2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136F55D-74E7-31A7-6A9C-FF8CAAC3F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D37F78C-2915-9FBA-A45E-ED6FB904DF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B51F308-42D8-85D6-E2DB-BED2DD7F4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B3B90FF-CD48-9156-B81B-A9042D0BB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885DB50-EC6F-1604-644C-6A6752364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39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72D5EA-9836-70AB-DD3C-064AFD6B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2CC98C7-2B3C-8562-032F-FB9F2A704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6858774-EEC7-97E1-9454-1E375DA1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3BC89D1-86B9-95FA-AA18-D1E434D06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51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DFB8ABF-4D0F-B337-FB25-4CFDCB54B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FD14CD9-F67A-274B-3E51-42511B41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DF090A-058E-5B0F-57F5-C6A69EFED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48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99BDAA-6199-6C4F-7411-AE841045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ADC9C8-4F8B-82D9-C01D-ABB829E70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4C8F125-464B-B1D8-7943-D379BBE72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3B477B-EDCC-00E5-BB81-E1FA88D12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837A0D-8A19-579B-B045-EBC2DF454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BB4CFE-8B50-4B89-72D7-B1BDDE69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05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E82595-C85F-2A72-71EB-925A69B1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B4D20B9-C725-AE67-679D-E5C6716FB6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C76DE9-95F9-5A47-801A-76CBCD920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BFEF9-E970-B798-C238-E55097C63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59929D-D094-B362-D724-1876E9ED1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70D55D1-83C2-0DF1-1A61-FE126295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61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F986197-D109-98AA-37E5-EA2E7F298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7B3C02-1B1A-FA73-006D-3D9C26870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61D2A-E2AF-CC5F-E535-F34D4B7922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8173-4E6B-4D4F-9691-AA57659BBA77}" type="datetimeFigureOut">
              <a:rPr kumimoji="1" lang="ja-JP" altLang="en-US" smtClean="0"/>
              <a:t>2026/1/23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8EA685-378D-376C-F539-8F79989B9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D39C3C-086D-AD92-AEC8-7CA53FBEB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C15FBF-D44F-4F63-921E-3C6CA0840B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96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slide" Target="slide41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AFDEA63-7DE7-7ADE-D9BA-6DA27C162A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296" b="27685"/>
          <a:stretch/>
        </p:blipFill>
        <p:spPr>
          <a:xfrm>
            <a:off x="2495550" y="1803400"/>
            <a:ext cx="6858000" cy="3155950"/>
          </a:xfrm>
          <a:prstGeom prst="rect">
            <a:avLst/>
          </a:prstGeom>
        </p:spPr>
      </p:pic>
      <p:pic>
        <p:nvPicPr>
          <p:cNvPr id="8" name="メニューを開く5">
            <a:hlinkClick r:id="" action="ppaction://media"/>
            <a:extLst>
              <a:ext uri="{FF2B5EF4-FFF2-40B4-BE49-F238E27FC236}">
                <a16:creationId xmlns:a16="http://schemas.microsoft.com/office/drawing/2014/main" id="{2C9CA3D7-CCEF-25E4-AD93-C136084AF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1150" y="5365750"/>
            <a:ext cx="57150" cy="57150"/>
          </a:xfrm>
          <a:prstGeom prst="rect">
            <a:avLst/>
          </a:prstGeom>
        </p:spPr>
      </p:pic>
      <p:pic>
        <p:nvPicPr>
          <p:cNvPr id="9" name="決定ボタンを押す43">
            <a:hlinkClick r:id="" action="ppaction://media"/>
            <a:extLst>
              <a:ext uri="{FF2B5EF4-FFF2-40B4-BE49-F238E27FC236}">
                <a16:creationId xmlns:a16="http://schemas.microsoft.com/office/drawing/2014/main" id="{44138F95-C579-70DF-D8E3-3857E7E7E5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53550" y="5286375"/>
            <a:ext cx="215900" cy="2159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556A62-1590-22CF-027B-0905AB94D13A}"/>
              </a:ext>
            </a:extLst>
          </p:cNvPr>
          <p:cNvSpPr txBox="1"/>
          <p:nvPr/>
        </p:nvSpPr>
        <p:spPr>
          <a:xfrm>
            <a:off x="5200015" y="4979055"/>
            <a:ext cx="219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Ver. 1.2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4140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94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become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3093449" y="2637676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～になる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became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become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53 (1)">
            <a:hlinkClick r:id="" action="ppaction://media"/>
            <a:extLst>
              <a:ext uri="{FF2B5EF4-FFF2-40B4-BE49-F238E27FC236}">
                <a16:creationId xmlns:a16="http://schemas.microsoft.com/office/drawing/2014/main" id="{5C9E1AD3-4976-BAD8-4559-0FB7F438CE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400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4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come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3093449" y="2637676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来る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came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come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53 (1)">
            <a:hlinkClick r:id="" action="ppaction://media"/>
            <a:extLst>
              <a:ext uri="{FF2B5EF4-FFF2-40B4-BE49-F238E27FC236}">
                <a16:creationId xmlns:a16="http://schemas.microsoft.com/office/drawing/2014/main" id="{5C9E1AD3-4976-BAD8-4559-0FB7F438CE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400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run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3093449" y="2637676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走る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ran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run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53 (1)">
            <a:hlinkClick r:id="" action="ppaction://media"/>
            <a:extLst>
              <a:ext uri="{FF2B5EF4-FFF2-40B4-BE49-F238E27FC236}">
                <a16:creationId xmlns:a16="http://schemas.microsoft.com/office/drawing/2014/main" id="{5C9E1AD3-4976-BAD8-4559-0FB7F438CE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400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6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bring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持ってくる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brought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brought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7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build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建てる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built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built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6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buy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買う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7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catch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捕まえる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caught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feel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感じる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felt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felt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73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find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見つける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found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found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2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forget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忘れる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forgot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forgot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hlinkClick r:id="rId2" action="ppaction://hlinksldjump"/>
            <a:extLst>
              <a:ext uri="{FF2B5EF4-FFF2-40B4-BE49-F238E27FC236}">
                <a16:creationId xmlns:a16="http://schemas.microsoft.com/office/drawing/2014/main" id="{9F8EDA3F-F14B-D216-A4FC-062A7A57196C}"/>
              </a:ext>
            </a:extLst>
          </p:cNvPr>
          <p:cNvSpPr/>
          <p:nvPr/>
        </p:nvSpPr>
        <p:spPr>
          <a:xfrm>
            <a:off x="1153885" y="729343"/>
            <a:ext cx="3080657" cy="1534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型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四角形: 角を丸くする 2">
            <a:hlinkClick r:id="rId3" action="ppaction://hlinksldjump"/>
            <a:extLst>
              <a:ext uri="{FF2B5EF4-FFF2-40B4-BE49-F238E27FC236}">
                <a16:creationId xmlns:a16="http://schemas.microsoft.com/office/drawing/2014/main" id="{B00EA708-0F11-4BC4-9A01-F0719CE56CC3}"/>
              </a:ext>
            </a:extLst>
          </p:cNvPr>
          <p:cNvSpPr/>
          <p:nvPr/>
        </p:nvSpPr>
        <p:spPr>
          <a:xfrm>
            <a:off x="7728857" y="729343"/>
            <a:ext cx="3080657" cy="1534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型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四角形: 角を丸くする 3">
            <a:hlinkClick r:id="rId4" action="ppaction://hlinksldjump"/>
            <a:extLst>
              <a:ext uri="{FF2B5EF4-FFF2-40B4-BE49-F238E27FC236}">
                <a16:creationId xmlns:a16="http://schemas.microsoft.com/office/drawing/2014/main" id="{F0A1FA59-AA04-BE93-2430-30ABEC1F7A44}"/>
              </a:ext>
            </a:extLst>
          </p:cNvPr>
          <p:cNvSpPr/>
          <p:nvPr/>
        </p:nvSpPr>
        <p:spPr>
          <a:xfrm>
            <a:off x="1153885" y="4147457"/>
            <a:ext cx="3080657" cy="1534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型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四角形: 角を丸くする 4">
            <a:hlinkClick r:id="rId5" action="ppaction://hlinksldjump"/>
            <a:extLst>
              <a:ext uri="{FF2B5EF4-FFF2-40B4-BE49-F238E27FC236}">
                <a16:creationId xmlns:a16="http://schemas.microsoft.com/office/drawing/2014/main" id="{FB546643-D8AC-6416-F02A-1129A0621990}"/>
              </a:ext>
            </a:extLst>
          </p:cNvPr>
          <p:cNvSpPr/>
          <p:nvPr/>
        </p:nvSpPr>
        <p:spPr>
          <a:xfrm>
            <a:off x="7728857" y="4147457"/>
            <a:ext cx="3080657" cy="1534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</a:t>
            </a:r>
            <a:r>
              <a:rPr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型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1D18F47-4510-A067-4674-6079D59068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296" b="27685"/>
          <a:stretch/>
        </p:blipFill>
        <p:spPr>
          <a:xfrm>
            <a:off x="3595007" y="2084818"/>
            <a:ext cx="4482193" cy="206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1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get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得る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314437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got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3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have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70992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持っている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96886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had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0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hear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聞く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312328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heard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heard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9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keep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保つ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kept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kept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leave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出発する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312919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left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left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9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lose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失う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lost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lost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0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make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作る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made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made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7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mean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意味する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meant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meant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2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me</a:t>
            </a:r>
            <a:r>
              <a:rPr kumimoji="1"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et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会う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16329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met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8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pay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払う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paid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paid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3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beat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589944" y="2497976"/>
            <a:ext cx="75573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どきどきする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beat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beat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9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say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言う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said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said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3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sell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売る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sold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sold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3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send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送る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sent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0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sit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すわる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sat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sat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8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spend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過ごす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spent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spent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6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stand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9359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立っている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stood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stood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teach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教える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taught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3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tell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763249" y="2709952"/>
            <a:ext cx="794285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話す･教える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93257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told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told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2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think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思う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303257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thought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0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understand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理解する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understood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understood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3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cut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685444" y="2709952"/>
            <a:ext cx="35060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切る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90388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cut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cut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7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win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15649" y="2625904"/>
            <a:ext cx="64905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勝つ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won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won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6">
            <a:hlinkClick r:id="" action="ppaction://media"/>
            <a:extLst>
              <a:ext uri="{FF2B5EF4-FFF2-40B4-BE49-F238E27FC236}">
                <a16:creationId xmlns:a16="http://schemas.microsoft.com/office/drawing/2014/main" id="{BDBF62B8-024C-95C2-6E03-C2788359CA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09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4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begin</a:t>
            </a:r>
            <a:endParaRPr kumimoji="1"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始める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began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8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begun</a:t>
            </a:r>
            <a:endParaRPr lang="ja-JP" altLang="en-US" sz="138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1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break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破る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6833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broke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broken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choose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選ぶ</a:t>
            </a:r>
            <a:endParaRPr kumimoji="1" lang="en-US" altLang="ja-JP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352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chose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chosen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8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do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する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352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did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done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6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draw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かく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drew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drawn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7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drink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飲む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drank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drunk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7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fall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落ちる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fell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fallen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6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give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与える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gave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given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1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go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行く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went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gone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6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hurt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3301144" y="2506752"/>
            <a:ext cx="75573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傷つける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-11558" y="2286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hurt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hurt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grow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3335379" y="2709952"/>
            <a:ext cx="58351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～になる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grew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grown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1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know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81739" y="2574176"/>
            <a:ext cx="665512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知っている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knew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known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ride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乗る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2526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rode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 err="1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riden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3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rise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のぼる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94835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rose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risen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9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see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saw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seen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7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show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見せる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352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showed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shown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8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sing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歌う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sang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sung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9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speak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話す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spoke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spoken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0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swim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泳ぐ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352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swam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swum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take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685622" y="2497976"/>
            <a:ext cx="6820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持っテイク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took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taken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6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put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589944" y="2497976"/>
            <a:ext cx="75573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置く、つける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put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6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wake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924562" y="2590800"/>
            <a:ext cx="7074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目が覚める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woke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woken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8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write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037744" y="2286000"/>
            <a:ext cx="47774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書く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wrote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cs typeface="ADLaM Display" panose="02010000000000000000" pitchFamily="2" charset="0"/>
              </a:rPr>
              <a:t>written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8" name="決定ボタンを押す33 (1)">
            <a:hlinkClick r:id="" action="ppaction://media"/>
            <a:extLst>
              <a:ext uri="{FF2B5EF4-FFF2-40B4-BE49-F238E27FC236}">
                <a16:creationId xmlns:a16="http://schemas.microsoft.com/office/drawing/2014/main" id="{38BFF68F-CAF4-DA72-4F1A-3DEDFCD3AC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2500" y="624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read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4575854" y="2497976"/>
            <a:ext cx="31841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読む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301911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read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read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2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399515" y="2497976"/>
            <a:ext cx="75573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準備する</a:t>
            </a:r>
            <a:endParaRPr kumimoji="1" lang="ja-JP" altLang="en-US" sz="1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set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5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4AA037-4FA9-791E-2725-747A3731F531}"/>
              </a:ext>
            </a:extLst>
          </p:cNvPr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spread</a:t>
            </a:r>
            <a:endParaRPr kumimoji="1"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FBB7F4-344D-D24E-94F5-9FD39297103D}"/>
              </a:ext>
            </a:extLst>
          </p:cNvPr>
          <p:cNvSpPr txBox="1"/>
          <p:nvPr/>
        </p:nvSpPr>
        <p:spPr>
          <a:xfrm>
            <a:off x="2589944" y="2497976"/>
            <a:ext cx="75573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広がる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F7129B-2FB3-63B1-1BA3-F4B0EBE77A30}"/>
              </a:ext>
            </a:extLst>
          </p:cNvPr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spread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350D16-06C3-B196-9630-6F3697CF5C6E}"/>
              </a:ext>
            </a:extLst>
          </p:cNvPr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6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spread</a:t>
            </a:r>
            <a:endParaRPr lang="ja-JP" altLang="en-US" sz="16600" b="1" dirty="0">
              <a:solidFill>
                <a:schemeClr val="tx1"/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6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346D97AB-646A-A7F4-E747-F0C9C4C57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6100" y="6248400"/>
            <a:ext cx="406400" cy="406400"/>
          </a:xfrm>
          <a:prstGeom prst="rect">
            <a:avLst/>
          </a:prstGeom>
        </p:spPr>
      </p:pic>
      <p:pic>
        <p:nvPicPr>
          <p:cNvPr id="7" name="決定ボタンを押す44">
            <a:hlinkClick r:id="" action="ppaction://media"/>
            <a:extLst>
              <a:ext uri="{FF2B5EF4-FFF2-40B4-BE49-F238E27FC236}">
                <a16:creationId xmlns:a16="http://schemas.microsoft.com/office/drawing/2014/main" id="{D6F4B693-7A33-35EA-038F-CF956663C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58500" y="6400800"/>
            <a:ext cx="406400" cy="406400"/>
          </a:xfrm>
          <a:prstGeom prst="rect">
            <a:avLst/>
          </a:prstGeom>
        </p:spPr>
      </p:pic>
      <p:pic>
        <p:nvPicPr>
          <p:cNvPr id="9" name="決定ボタンを押す41">
            <a:hlinkClick r:id="" action="ppaction://media"/>
            <a:extLst>
              <a:ext uri="{FF2B5EF4-FFF2-40B4-BE49-F238E27FC236}">
                <a16:creationId xmlns:a16="http://schemas.microsoft.com/office/drawing/2014/main" id="{C5265FB0-DA4B-3252-82E7-71CFEDF380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5500" y="6324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284</Words>
  <Application>Microsoft Office PowerPoint</Application>
  <PresentationFormat>ワイド画面</PresentationFormat>
  <Paragraphs>241</Paragraphs>
  <Slides>61</Slides>
  <Notes>0</Notes>
  <HiddenSlides>0</HiddenSlides>
  <MMClips>179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61</vt:i4>
      </vt:variant>
    </vt:vector>
  </HeadingPairs>
  <TitlesOfParts>
    <vt:vector size="67" baseType="lpstr">
      <vt:lpstr>HGP創英角ｺﾞｼｯｸUB</vt:lpstr>
      <vt:lpstr>游ゴシック</vt:lpstr>
      <vt:lpstr>游ゴシック Light</vt:lpstr>
      <vt:lpstr>ADLaM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Kento Inagaki</dc:creator>
  <cp:lastModifiedBy>Kento Inagaki</cp:lastModifiedBy>
  <cp:revision>6</cp:revision>
  <dcterms:created xsi:type="dcterms:W3CDTF">2025-11-24T06:53:55Z</dcterms:created>
  <dcterms:modified xsi:type="dcterms:W3CDTF">2026-01-23T00:38:27Z</dcterms:modified>
</cp:coreProperties>
</file>