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media1.mp3" ContentType="audio/mpeg"/>
  <Override PartName="/ppt/media/media10.mp3" ContentType="audio/mpeg"/>
  <Override PartName="/ppt/media/media11.mp3" ContentType="audio/mpeg"/>
  <Override PartName="/ppt/media/media12.mp3" ContentType="audio/mpeg"/>
  <Override PartName="/ppt/media/media13.mp3" ContentType="audio/mpeg"/>
  <Override PartName="/ppt/media/media2.mp3" ContentType="audio/mpeg"/>
  <Override PartName="/ppt/media/media3.mp3" ContentType="audio/mpeg"/>
  <Override PartName="/ppt/media/media4.mp3" ContentType="audio/mpeg"/>
  <Override PartName="/ppt/media/media5.mp3" ContentType="audio/mpeg"/>
  <Override PartName="/ppt/media/media6.mp3" ContentType="audio/mpeg"/>
  <Override PartName="/ppt/media/media7.mp3" ContentType="audio/mpeg"/>
  <Override PartName="/ppt/media/media8.mp3" ContentType="audio/mpeg"/>
  <Override PartName="/ppt/media/media9.mp3" ContentType="audio/mpeg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72" r:id="rId9"/>
    <p:sldId id="271" r:id="rId10"/>
    <p:sldId id="270" r:id="rId11"/>
    <p:sldId id="268" r:id="rId12"/>
    <p:sldId id="262" r:id="rId13"/>
    <p:sldId id="263" r:id="rId14"/>
    <p:sldId id="264" r:id="rId15"/>
    <p:sldId id="265" r:id="rId16"/>
    <p:sldId id="266" r:id="rId17"/>
    <p:sldId id="288" r:id="rId18"/>
    <p:sldId id="267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9" r:id="rId35"/>
    <p:sldId id="290" r:id="rId36"/>
    <p:sldId id="291" r:id="rId37"/>
    <p:sldId id="292" r:id="rId38"/>
    <p:sldId id="293" r:id="rId39"/>
    <p:sldId id="302" r:id="rId40"/>
    <p:sldId id="303" r:id="rId41"/>
    <p:sldId id="304" r:id="rId42"/>
    <p:sldId id="305" r:id="rId43"/>
    <p:sldId id="306" r:id="rId44"/>
    <p:sldId id="307" r:id="rId45"/>
    <p:sldId id="308" r:id="rId46"/>
    <p:sldId id="309" r:id="rId47"/>
    <p:sldId id="310" r:id="rId48"/>
    <p:sldId id="311" r:id="rId49"/>
    <p:sldId id="294" r:id="rId50"/>
    <p:sldId id="295" r:id="rId51"/>
    <p:sldId id="296" r:id="rId52"/>
    <p:sldId id="297" r:id="rId53"/>
    <p:sldId id="298" r:id="rId54"/>
    <p:sldId id="299" r:id="rId55"/>
    <p:sldId id="300" r:id="rId56"/>
    <p:sldId id="301" r:id="rId5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D2FF"/>
    <a:srgbClr val="BFE2F3"/>
    <a:srgbClr val="E9F5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14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presProps" Target="presProps.xml"/><Relationship Id="rId59" Type="http://schemas.openxmlformats.org/officeDocument/2006/relationships/viewProps" Target="viewProps.xml"/><Relationship Id="rId60" Type="http://schemas.openxmlformats.org/officeDocument/2006/relationships/theme" Target="theme/theme1.xml"/><Relationship Id="rId61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02394C4-E473-FA4D-7197-89BDA959C9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900C28A-7344-954F-8868-8B8E2AF52D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EE1A402-A1B0-6D20-9BB4-DAF12F814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AEFBC-AE7B-4B30-9B2B-E943995CB3FA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C1B25E-52EA-3357-180C-20F8CF067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A32AC31-2C19-F18E-6A9B-ACB431D92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0AA68-B8B2-4DC7-A1A4-4591604EE6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379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369467-025D-1FA5-DFF4-2C506C94C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9F1CC1C-5EC5-9650-B3BC-5E232EA329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8A45D1C-A3BA-919F-0BCA-74D9014D3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AEFBC-AE7B-4B30-9B2B-E943995CB3FA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F43CFC5-5F55-2EB5-6625-A513D7D30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FBEB320-234C-565A-2D35-A8ECF6782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0AA68-B8B2-4DC7-A1A4-4591604EE6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0072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7AA77B-CF67-1169-FF49-6C004136C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0F6A171-4D72-6D8D-1F1B-D930BA672F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41D166B-7944-5545-A67E-83CB1333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AEFBC-AE7B-4B30-9B2B-E943995CB3FA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4B65FB8-5FD6-DB66-9194-9B3B1CE88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CACDDF-10A8-670D-1BCB-8AE80EF98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0AA68-B8B2-4DC7-A1A4-4591604EE6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8993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8E9171-42A9-FC15-29E1-5C342CC6D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3EFA615-689E-CE6D-620D-C3F5C9D35E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00F43AA-CBA4-5BBD-E26F-CEB0F3679F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C7AFC86-9841-4FBF-4A6D-4BD992743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AEFBC-AE7B-4B30-9B2B-E943995CB3FA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84C807D-C18C-624A-41A3-7B36DE427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0FABB45-6D21-989D-34F5-DCD6AB26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0AA68-B8B2-4DC7-A1A4-4591604EE6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5484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74C6AD-72FF-EF48-E5E7-5170FFCCA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2C0CD87-D8B2-9234-7ACD-5037FC347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FD4BB5F-9576-2441-F592-F2E33D8B1E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F27A386-AEE2-2FF2-7A2C-E9987E3CF2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C387497-4367-A0C1-CF70-4A16CEB223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F025E57-0D89-F5C7-EB60-B491B85BD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AEFBC-AE7B-4B30-9B2B-E943995CB3FA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1E7C1A5-1845-8B94-E10F-862337249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67E0F57-65B5-3FAE-0D8A-DF3A3F293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0AA68-B8B2-4DC7-A1A4-4591604EE6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662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F4DC70-2040-C2E3-495B-975281A37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5D7FE0D-0E7F-FAC8-3224-BE8F82F8A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AEFBC-AE7B-4B30-9B2B-E943995CB3FA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8EA574A-224A-AC5F-FA9B-68AE270F0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25BB1FB-9D57-AEDE-E9A5-3464BA20D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0AA68-B8B2-4DC7-A1A4-4591604EE6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3328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729ED00-16F7-38EF-366F-17231CA40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AEFBC-AE7B-4B30-9B2B-E943995CB3FA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E46C336B-2A37-6C5D-9DE2-16D4F4C07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738DF7-620E-92A5-37A6-64625340D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0AA68-B8B2-4DC7-A1A4-4591604EE6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767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8A518B-0179-EEB0-B2B0-CEAAF8125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F2A33B0-311D-5F9D-F7A7-504C499649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D0FDE80-F3AC-F278-DA49-C07DDE6CC4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D04BEB0-A1A4-D36E-1A99-B2A04A8CD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AEFBC-AE7B-4B30-9B2B-E943995CB3FA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D5C1F44-7AA3-98CC-4780-D5765E358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9C33CC8-EBB0-9156-3DD3-0498651F1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0AA68-B8B2-4DC7-A1A4-4591604EE6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0791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601ACD-AE4F-3CEC-D349-963BFB5F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4C4708A-B4E3-D550-A45C-2CDD05AFE6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A412A01-1BAE-28D3-AEEB-0D8B38D5AF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96A122E-6A9B-3027-262B-5941897FF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AEFBC-AE7B-4B30-9B2B-E943995CB3FA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DEF3A1D-0F7C-71C2-950A-D08F66484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F1FA8C6-C1E1-3F81-2924-0E03B0910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0AA68-B8B2-4DC7-A1A4-4591604EE6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5706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2C79E08-19F9-1E60-DA28-CD3FA2E72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5AA3B33-39A3-E07A-CE6F-FD2E175C26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1B42966-0549-2DDE-F5F5-140B6B0A1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AEFBC-AE7B-4B30-9B2B-E943995CB3FA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934C5DF-F2A9-1953-B578-50219DB30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C8CBFAE-B7AB-E0AE-FDF0-BDEE47B7E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0AA68-B8B2-4DC7-A1A4-4591604EE6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446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968D0B8-524A-629A-2AA2-8870B51200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297CA28-3192-CFD2-CCFE-0EFA377FCE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DBCFB94-761C-F3AE-5986-2DF88B4A4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AEFBC-AE7B-4B30-9B2B-E943995CB3FA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BF0397B-A756-872E-7665-91ECB7A0D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FCB7788-55F3-FF16-DE80-0A017A76F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0AA68-B8B2-4DC7-A1A4-4591604EE6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1514044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E2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43E692F-5729-FE6E-B91E-2E851427B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D1229B2-FD28-618E-293B-839BFAFAD3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996E456-FF87-6E48-3DEB-C6B48FEE8C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2AEFBC-AE7B-4B30-9B2B-E943995CB3FA}" type="datetimeFigureOut">
              <a:rPr kumimoji="1" lang="ja-JP" altLang="en-US" smtClean="0"/>
              <a:t>2025/3/31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32A352-0A22-324A-A810-9518A8C354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B17AA5B-83A8-D302-48C7-79A6345E12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E0AA68-B8B2-4DC7-A1A4-4591604EE6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5319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microsoft.com/office/2007/relationships/media" Target="../media/media2.mp3"/><Relationship Id="rId2" Type="http://schemas.openxmlformats.org/officeDocument/2006/relationships/audio" Target="../media/media2.mp3"/><Relationship Id="rId3" Type="http://schemas.microsoft.com/office/2007/relationships/media" Target="../media/media3.mp3"/><Relationship Id="rId4" Type="http://schemas.openxmlformats.org/officeDocument/2006/relationships/audio" Target="../media/media3.mp3"/><Relationship Id="rId5" Type="http://schemas.openxmlformats.org/officeDocument/2006/relationships/slideLayout" Target="../slideLayouts/slideLayout7.xml"/><Relationship Id="rId6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microsoft.com/office/2007/relationships/media" Target="../media/media4.mp3"/><Relationship Id="rId2" Type="http://schemas.openxmlformats.org/officeDocument/2006/relationships/audio" Target="../media/media4.mp3"/><Relationship Id="rId3" Type="http://schemas.microsoft.com/office/2007/relationships/media" Target="../media/media3.mp3"/><Relationship Id="rId4" Type="http://schemas.openxmlformats.org/officeDocument/2006/relationships/audio" Target="../media/media3.mp3"/><Relationship Id="rId5" Type="http://schemas.openxmlformats.org/officeDocument/2006/relationships/slideLayout" Target="../slideLayouts/slideLayout7.xml"/><Relationship Id="rId6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microsoft.com/office/2007/relationships/media" Target="../media/media5.mp3"/><Relationship Id="rId2" Type="http://schemas.openxmlformats.org/officeDocument/2006/relationships/audio" Target="../media/media5.mp3"/><Relationship Id="rId3" Type="http://schemas.microsoft.com/office/2007/relationships/media" Target="../media/media3.mp3"/><Relationship Id="rId4" Type="http://schemas.openxmlformats.org/officeDocument/2006/relationships/audio" Target="../media/media3.mp3"/><Relationship Id="rId5" Type="http://schemas.openxmlformats.org/officeDocument/2006/relationships/slideLayout" Target="../slideLayouts/slideLayout7.xml"/><Relationship Id="rId6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microsoft.com/office/2007/relationships/media" Target="../media/media6.mp3"/><Relationship Id="rId2" Type="http://schemas.openxmlformats.org/officeDocument/2006/relationships/audio" Target="../media/media6.mp3"/><Relationship Id="rId3" Type="http://schemas.microsoft.com/office/2007/relationships/media" Target="../media/media3.mp3"/><Relationship Id="rId4" Type="http://schemas.openxmlformats.org/officeDocument/2006/relationships/audio" Target="../media/media3.mp3"/><Relationship Id="rId5" Type="http://schemas.openxmlformats.org/officeDocument/2006/relationships/slideLayout" Target="../slideLayouts/slideLayout7.xml"/><Relationship Id="rId6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microsoft.com/office/2007/relationships/media" Target="../media/media7.mp3"/><Relationship Id="rId2" Type="http://schemas.openxmlformats.org/officeDocument/2006/relationships/audio" Target="../media/media7.mp3"/><Relationship Id="rId3" Type="http://schemas.microsoft.com/office/2007/relationships/media" Target="../media/media3.mp3"/><Relationship Id="rId4" Type="http://schemas.openxmlformats.org/officeDocument/2006/relationships/audio" Target="../media/media3.mp3"/><Relationship Id="rId5" Type="http://schemas.openxmlformats.org/officeDocument/2006/relationships/slideLayout" Target="../slideLayouts/slideLayout7.xml"/><Relationship Id="rId6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microsoft.com/office/2007/relationships/media" Target="../media/media4.mp3"/><Relationship Id="rId2" Type="http://schemas.openxmlformats.org/officeDocument/2006/relationships/audio" Target="../media/media4.mp3"/><Relationship Id="rId3" Type="http://schemas.microsoft.com/office/2007/relationships/media" Target="../media/media3.mp3"/><Relationship Id="rId4" Type="http://schemas.openxmlformats.org/officeDocument/2006/relationships/audio" Target="../media/media3.mp3"/><Relationship Id="rId5" Type="http://schemas.openxmlformats.org/officeDocument/2006/relationships/slideLayout" Target="../slideLayouts/slideLayout7.xml"/><Relationship Id="rId6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microsoft.com/office/2007/relationships/media" Target="../media/media7.mp3"/><Relationship Id="rId2" Type="http://schemas.openxmlformats.org/officeDocument/2006/relationships/audio" Target="../media/media7.mp3"/><Relationship Id="rId3" Type="http://schemas.microsoft.com/office/2007/relationships/media" Target="../media/media3.mp3"/><Relationship Id="rId4" Type="http://schemas.openxmlformats.org/officeDocument/2006/relationships/audio" Target="../media/media3.mp3"/><Relationship Id="rId5" Type="http://schemas.openxmlformats.org/officeDocument/2006/relationships/slideLayout" Target="../slideLayouts/slideLayout7.xml"/><Relationship Id="rId6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microsoft.com/office/2007/relationships/media" Target="../media/media6.mp3"/><Relationship Id="rId2" Type="http://schemas.openxmlformats.org/officeDocument/2006/relationships/audio" Target="../media/media6.mp3"/><Relationship Id="rId3" Type="http://schemas.microsoft.com/office/2007/relationships/media" Target="../media/media3.mp3"/><Relationship Id="rId4" Type="http://schemas.openxmlformats.org/officeDocument/2006/relationships/audio" Target="../media/media3.mp3"/><Relationship Id="rId5" Type="http://schemas.openxmlformats.org/officeDocument/2006/relationships/slideLayout" Target="../slideLayouts/slideLayout7.xml"/><Relationship Id="rId6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microsoft.com/office/2007/relationships/media" Target="../media/media5.mp3"/><Relationship Id="rId2" Type="http://schemas.openxmlformats.org/officeDocument/2006/relationships/audio" Target="../media/media5.mp3"/><Relationship Id="rId3" Type="http://schemas.microsoft.com/office/2007/relationships/media" Target="../media/media3.mp3"/><Relationship Id="rId4" Type="http://schemas.openxmlformats.org/officeDocument/2006/relationships/audio" Target="../media/media3.mp3"/><Relationship Id="rId5" Type="http://schemas.openxmlformats.org/officeDocument/2006/relationships/slideLayout" Target="../slideLayouts/slideLayout7.xml"/><Relationship Id="rId6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microsoft.com/office/2007/relationships/media" Target="../media/media2.mp3"/><Relationship Id="rId2" Type="http://schemas.openxmlformats.org/officeDocument/2006/relationships/audio" Target="../media/media2.mp3"/><Relationship Id="rId3" Type="http://schemas.microsoft.com/office/2007/relationships/media" Target="../media/media8.mp3"/><Relationship Id="rId4" Type="http://schemas.openxmlformats.org/officeDocument/2006/relationships/audio" Target="../media/media8.mp3"/><Relationship Id="rId5" Type="http://schemas.openxmlformats.org/officeDocument/2006/relationships/slideLayout" Target="../slideLayouts/slideLayout7.xml"/><Relationship Id="rId6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microsoft.com/office/2007/relationships/media" Target="../media/media9.mp3"/><Relationship Id="rId2" Type="http://schemas.openxmlformats.org/officeDocument/2006/relationships/audio" Target="../media/media9.mp3"/><Relationship Id="rId3" Type="http://schemas.microsoft.com/office/2007/relationships/media" Target="../media/media10.mp3"/><Relationship Id="rId4" Type="http://schemas.openxmlformats.org/officeDocument/2006/relationships/audio" Target="../media/media10.mp3"/><Relationship Id="rId5" Type="http://schemas.openxmlformats.org/officeDocument/2006/relationships/slideLayout" Target="../slideLayouts/slideLayout7.xml"/><Relationship Id="rId6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microsoft.com/office/2007/relationships/media" Target="../media/media9.mp3"/><Relationship Id="rId2" Type="http://schemas.openxmlformats.org/officeDocument/2006/relationships/audio" Target="../media/media9.mp3"/><Relationship Id="rId3" Type="http://schemas.microsoft.com/office/2007/relationships/media" Target="../media/media10.mp3"/><Relationship Id="rId4" Type="http://schemas.openxmlformats.org/officeDocument/2006/relationships/audio" Target="../media/media10.mp3"/><Relationship Id="rId5" Type="http://schemas.openxmlformats.org/officeDocument/2006/relationships/slideLayout" Target="../slideLayouts/slideLayout7.xml"/><Relationship Id="rId6" Type="http://schemas.openxmlformats.org/officeDocument/2006/relationships/image" Target="../media/image2.png"/></Relationships>
</file>

<file path=ppt/slides/_rels/slide14.xml.rels><?xml version='1.0' encoding='UTF-8' standalone='yes'?>
<Relationships xmlns="http://schemas.openxmlformats.org/package/2006/relationships"><Relationship Id="rId1" Type="http://schemas.microsoft.com/office/2007/relationships/media" Target="../media/media9.mp3"/><Relationship Id="rId2" Type="http://schemas.openxmlformats.org/officeDocument/2006/relationships/audio" Target="../media/media9.mp3"/><Relationship Id="rId3" Type="http://schemas.microsoft.com/office/2007/relationships/media" Target="../media/media10.mp3"/><Relationship Id="rId4" Type="http://schemas.openxmlformats.org/officeDocument/2006/relationships/audio" Target="../media/media10.mp3"/><Relationship Id="rId5" Type="http://schemas.openxmlformats.org/officeDocument/2006/relationships/slideLayout" Target="../slideLayouts/slideLayout7.xml"/><Relationship Id="rId6" Type="http://schemas.openxmlformats.org/officeDocument/2006/relationships/image" Target="../media/image2.png"/></Relationships>
</file>

<file path=ppt/slides/_rels/slide15.xml.rels><?xml version='1.0' encoding='UTF-8' standalone='yes'?>
<Relationships xmlns="http://schemas.openxmlformats.org/package/2006/relationships"><Relationship Id="rId1" Type="http://schemas.microsoft.com/office/2007/relationships/media" Target="../media/media9.mp3"/><Relationship Id="rId2" Type="http://schemas.openxmlformats.org/officeDocument/2006/relationships/audio" Target="../media/media9.mp3"/><Relationship Id="rId3" Type="http://schemas.microsoft.com/office/2007/relationships/media" Target="../media/media10.mp3"/><Relationship Id="rId4" Type="http://schemas.openxmlformats.org/officeDocument/2006/relationships/audio" Target="../media/media10.mp3"/><Relationship Id="rId5" Type="http://schemas.openxmlformats.org/officeDocument/2006/relationships/slideLayout" Target="../slideLayouts/slideLayout7.xml"/><Relationship Id="rId6" Type="http://schemas.openxmlformats.org/officeDocument/2006/relationships/image" Target="../media/image2.png"/></Relationships>
</file>

<file path=ppt/slides/_rels/slide16.xml.rels><?xml version='1.0' encoding='UTF-8' standalone='yes'?>
<Relationships xmlns="http://schemas.openxmlformats.org/package/2006/relationships"><Relationship Id="rId1" Type="http://schemas.microsoft.com/office/2007/relationships/media" Target="../media/media9.mp3"/><Relationship Id="rId2" Type="http://schemas.openxmlformats.org/officeDocument/2006/relationships/audio" Target="../media/media9.mp3"/><Relationship Id="rId3" Type="http://schemas.microsoft.com/office/2007/relationships/media" Target="../media/media10.mp3"/><Relationship Id="rId4" Type="http://schemas.openxmlformats.org/officeDocument/2006/relationships/audio" Target="../media/media10.mp3"/><Relationship Id="rId5" Type="http://schemas.openxmlformats.org/officeDocument/2006/relationships/slideLayout" Target="../slideLayouts/slideLayout7.xml"/><Relationship Id="rId6" Type="http://schemas.openxmlformats.org/officeDocument/2006/relationships/image" Target="../media/image2.png"/></Relationships>
</file>

<file path=ppt/slides/_rels/slide17.xml.rels><?xml version='1.0' encoding='UTF-8' standalone='yes'?>
<Relationships xmlns="http://schemas.openxmlformats.org/package/2006/relationships"><Relationship Id="rId1" Type="http://schemas.microsoft.com/office/2007/relationships/media" Target="../media/media9.mp3"/><Relationship Id="rId2" Type="http://schemas.openxmlformats.org/officeDocument/2006/relationships/audio" Target="../media/media9.mp3"/><Relationship Id="rId3" Type="http://schemas.microsoft.com/office/2007/relationships/media" Target="../media/media10.mp3"/><Relationship Id="rId4" Type="http://schemas.openxmlformats.org/officeDocument/2006/relationships/audio" Target="../media/media10.mp3"/><Relationship Id="rId5" Type="http://schemas.openxmlformats.org/officeDocument/2006/relationships/slideLayout" Target="../slideLayouts/slideLayout7.xml"/><Relationship Id="rId6" Type="http://schemas.openxmlformats.org/officeDocument/2006/relationships/image" Target="../media/image2.png"/></Relationships>
</file>

<file path=ppt/slides/_rels/slide18.xml.rels><?xml version='1.0' encoding='UTF-8' standalone='yes'?>
<Relationships xmlns="http://schemas.openxmlformats.org/package/2006/relationships"><Relationship Id="rId1" Type="http://schemas.microsoft.com/office/2007/relationships/media" Target="../media/media11.mp3"/><Relationship Id="rId2" Type="http://schemas.openxmlformats.org/officeDocument/2006/relationships/audio" Target="../media/media1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9.xml.rels><?xml version='1.0' encoding='UTF-8' standalone='yes'?>
<Relationships xmlns="http://schemas.openxmlformats.org/package/2006/relationships"><Relationship Id="rId1" Type="http://schemas.microsoft.com/office/2007/relationships/media" Target="../media/media11.mp3"/><Relationship Id="rId2" Type="http://schemas.openxmlformats.org/officeDocument/2006/relationships/audio" Target="../media/media1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0.xml.rels><?xml version='1.0' encoding='UTF-8' standalone='yes'?>
<Relationships xmlns="http://schemas.openxmlformats.org/package/2006/relationships"><Relationship Id="rId1" Type="http://schemas.microsoft.com/office/2007/relationships/media" Target="../media/media11.mp3"/><Relationship Id="rId2" Type="http://schemas.openxmlformats.org/officeDocument/2006/relationships/audio" Target="../media/media1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1.xml.rels><?xml version='1.0' encoding='UTF-8' standalone='yes'?>
<Relationships xmlns="http://schemas.openxmlformats.org/package/2006/relationships"><Relationship Id="rId1" Type="http://schemas.microsoft.com/office/2007/relationships/media" Target="../media/media11.mp3"/><Relationship Id="rId2" Type="http://schemas.openxmlformats.org/officeDocument/2006/relationships/audio" Target="../media/media1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2.xml.rels><?xml version='1.0' encoding='UTF-8' standalone='yes'?>
<Relationships xmlns="http://schemas.openxmlformats.org/package/2006/relationships"><Relationship Id="rId1" Type="http://schemas.microsoft.com/office/2007/relationships/media" Target="../media/media11.mp3"/><Relationship Id="rId2" Type="http://schemas.openxmlformats.org/officeDocument/2006/relationships/audio" Target="../media/media1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3.xml.rels><?xml version='1.0' encoding='UTF-8' standalone='yes'?>
<Relationships xmlns="http://schemas.openxmlformats.org/package/2006/relationships"><Relationship Id="rId1" Type="http://schemas.microsoft.com/office/2007/relationships/media" Target="../media/media11.mp3"/><Relationship Id="rId2" Type="http://schemas.openxmlformats.org/officeDocument/2006/relationships/audio" Target="../media/media1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4.xml.rels><?xml version='1.0' encoding='UTF-8' standalone='yes'?>
<Relationships xmlns="http://schemas.openxmlformats.org/package/2006/relationships"><Relationship Id="rId1" Type="http://schemas.microsoft.com/office/2007/relationships/media" Target="../media/media11.mp3"/><Relationship Id="rId2" Type="http://schemas.openxmlformats.org/officeDocument/2006/relationships/audio" Target="../media/media1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5.xml.rels><?xml version='1.0' encoding='UTF-8' standalone='yes'?>
<Relationships xmlns="http://schemas.openxmlformats.org/package/2006/relationships"><Relationship Id="rId1" Type="http://schemas.microsoft.com/office/2007/relationships/media" Target="../media/media11.mp3"/><Relationship Id="rId2" Type="http://schemas.openxmlformats.org/officeDocument/2006/relationships/audio" Target="../media/media1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6.xml.rels><?xml version='1.0' encoding='UTF-8' standalone='yes'?>
<Relationships xmlns="http://schemas.openxmlformats.org/package/2006/relationships"><Relationship Id="rId1" Type="http://schemas.microsoft.com/office/2007/relationships/media" Target="../media/media11.mp3"/><Relationship Id="rId2" Type="http://schemas.openxmlformats.org/officeDocument/2006/relationships/audio" Target="../media/media1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7.xml.rels><?xml version='1.0' encoding='UTF-8' standalone='yes'?>
<Relationships xmlns="http://schemas.openxmlformats.org/package/2006/relationships"><Relationship Id="rId1" Type="http://schemas.microsoft.com/office/2007/relationships/media" Target="../media/media11.mp3"/><Relationship Id="rId2" Type="http://schemas.openxmlformats.org/officeDocument/2006/relationships/audio" Target="../media/media1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8.xml.rels><?xml version='1.0' encoding='UTF-8' standalone='yes'?>
<Relationships xmlns="http://schemas.openxmlformats.org/package/2006/relationships"><Relationship Id="rId1" Type="http://schemas.microsoft.com/office/2007/relationships/media" Target="../media/media11.mp3"/><Relationship Id="rId2" Type="http://schemas.openxmlformats.org/officeDocument/2006/relationships/audio" Target="../media/media1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9.xml.rels><?xml version='1.0' encoding='UTF-8' standalone='yes'?>
<Relationships xmlns="http://schemas.openxmlformats.org/package/2006/relationships"><Relationship Id="rId1" Type="http://schemas.microsoft.com/office/2007/relationships/media" Target="../media/media11.mp3"/><Relationship Id="rId2" Type="http://schemas.openxmlformats.org/officeDocument/2006/relationships/audio" Target="../media/media1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0.xml.rels><?xml version='1.0' encoding='UTF-8' standalone='yes'?>
<Relationships xmlns="http://schemas.openxmlformats.org/package/2006/relationships"><Relationship Id="rId1" Type="http://schemas.microsoft.com/office/2007/relationships/media" Target="../media/media11.mp3"/><Relationship Id="rId2" Type="http://schemas.openxmlformats.org/officeDocument/2006/relationships/audio" Target="../media/media1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1.xml.rels><?xml version='1.0' encoding='UTF-8' standalone='yes'?>
<Relationships xmlns="http://schemas.openxmlformats.org/package/2006/relationships"><Relationship Id="rId1" Type="http://schemas.microsoft.com/office/2007/relationships/media" Target="../media/media11.mp3"/><Relationship Id="rId2" Type="http://schemas.openxmlformats.org/officeDocument/2006/relationships/audio" Target="../media/media1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2.xml.rels><?xml version='1.0' encoding='UTF-8' standalone='yes'?>
<Relationships xmlns="http://schemas.openxmlformats.org/package/2006/relationships"><Relationship Id="rId1" Type="http://schemas.microsoft.com/office/2007/relationships/media" Target="../media/media11.mp3"/><Relationship Id="rId2" Type="http://schemas.openxmlformats.org/officeDocument/2006/relationships/audio" Target="../media/media1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3.xml.rels><?xml version='1.0' encoding='UTF-8' standalone='yes'?>
<Relationships xmlns="http://schemas.openxmlformats.org/package/2006/relationships"><Relationship Id="rId1" Type="http://schemas.microsoft.com/office/2007/relationships/media" Target="../media/media11.mp3"/><Relationship Id="rId2" Type="http://schemas.openxmlformats.org/officeDocument/2006/relationships/audio" Target="../media/media1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4.xml.rels><?xml version='1.0' encoding='UTF-8' standalone='yes'?>
<Relationships xmlns="http://schemas.openxmlformats.org/package/2006/relationships"><Relationship Id="rId1" Type="http://schemas.microsoft.com/office/2007/relationships/media" Target="../media/media11.mp3"/><Relationship Id="rId2" Type="http://schemas.openxmlformats.org/officeDocument/2006/relationships/audio" Target="../media/media1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5.xml.rels><?xml version='1.0' encoding='UTF-8' standalone='yes'?>
<Relationships xmlns="http://schemas.openxmlformats.org/package/2006/relationships"><Relationship Id="rId1" Type="http://schemas.microsoft.com/office/2007/relationships/media" Target="../media/media11.mp3"/><Relationship Id="rId2" Type="http://schemas.openxmlformats.org/officeDocument/2006/relationships/audio" Target="../media/media1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6.xml.rels><?xml version='1.0' encoding='UTF-8' standalone='yes'?>
<Relationships xmlns="http://schemas.openxmlformats.org/package/2006/relationships"><Relationship Id="rId1" Type="http://schemas.microsoft.com/office/2007/relationships/media" Target="../media/media11.mp3"/><Relationship Id="rId2" Type="http://schemas.openxmlformats.org/officeDocument/2006/relationships/audio" Target="../media/media1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7.xml.rels><?xml version='1.0' encoding='UTF-8' standalone='yes'?>
<Relationships xmlns="http://schemas.openxmlformats.org/package/2006/relationships"><Relationship Id="rId1" Type="http://schemas.microsoft.com/office/2007/relationships/media" Target="../media/media11.mp3"/><Relationship Id="rId2" Type="http://schemas.openxmlformats.org/officeDocument/2006/relationships/audio" Target="../media/media1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8.xml.rels><?xml version='1.0' encoding='UTF-8' standalone='yes'?>
<Relationships xmlns="http://schemas.openxmlformats.org/package/2006/relationships"><Relationship Id="rId1" Type="http://schemas.microsoft.com/office/2007/relationships/media" Target="../media/media11.mp3"/><Relationship Id="rId2" Type="http://schemas.openxmlformats.org/officeDocument/2006/relationships/audio" Target="../media/media1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9.xml.rels><?xml version='1.0' encoding='UTF-8' standalone='yes'?>
<Relationships xmlns="http://schemas.openxmlformats.org/package/2006/relationships"><Relationship Id="rId1" Type="http://schemas.microsoft.com/office/2007/relationships/media" Target="../media/media12.mp3"/><Relationship Id="rId2" Type="http://schemas.openxmlformats.org/officeDocument/2006/relationships/audio" Target="../media/media12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0.xml.rels><?xml version='1.0' encoding='UTF-8' standalone='yes'?>
<Relationships xmlns="http://schemas.openxmlformats.org/package/2006/relationships"><Relationship Id="rId1" Type="http://schemas.microsoft.com/office/2007/relationships/media" Target="../media/media12.mp3"/><Relationship Id="rId2" Type="http://schemas.openxmlformats.org/officeDocument/2006/relationships/audio" Target="../media/media12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1.xml.rels><?xml version='1.0' encoding='UTF-8' standalone='yes'?>
<Relationships xmlns="http://schemas.openxmlformats.org/package/2006/relationships"><Relationship Id="rId1" Type="http://schemas.microsoft.com/office/2007/relationships/media" Target="../media/media12.mp3"/><Relationship Id="rId2" Type="http://schemas.openxmlformats.org/officeDocument/2006/relationships/audio" Target="../media/media12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2.xml.rels><?xml version='1.0' encoding='UTF-8' standalone='yes'?>
<Relationships xmlns="http://schemas.openxmlformats.org/package/2006/relationships"><Relationship Id="rId1" Type="http://schemas.microsoft.com/office/2007/relationships/media" Target="../media/media12.mp3"/><Relationship Id="rId2" Type="http://schemas.openxmlformats.org/officeDocument/2006/relationships/audio" Target="../media/media12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3.xml.rels><?xml version='1.0' encoding='UTF-8' standalone='yes'?>
<Relationships xmlns="http://schemas.openxmlformats.org/package/2006/relationships"><Relationship Id="rId1" Type="http://schemas.microsoft.com/office/2007/relationships/media" Target="../media/media12.mp3"/><Relationship Id="rId2" Type="http://schemas.openxmlformats.org/officeDocument/2006/relationships/audio" Target="../media/media12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4.xml.rels><?xml version='1.0' encoding='UTF-8' standalone='yes'?>
<Relationships xmlns="http://schemas.openxmlformats.org/package/2006/relationships"><Relationship Id="rId1" Type="http://schemas.microsoft.com/office/2007/relationships/media" Target="../media/media12.mp3"/><Relationship Id="rId2" Type="http://schemas.openxmlformats.org/officeDocument/2006/relationships/audio" Target="../media/media12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5.xml.rels><?xml version='1.0' encoding='UTF-8' standalone='yes'?>
<Relationships xmlns="http://schemas.openxmlformats.org/package/2006/relationships"><Relationship Id="rId1" Type="http://schemas.microsoft.com/office/2007/relationships/media" Target="../media/media12.mp3"/><Relationship Id="rId2" Type="http://schemas.openxmlformats.org/officeDocument/2006/relationships/audio" Target="../media/media12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6.xml.rels><?xml version='1.0' encoding='UTF-8' standalone='yes'?>
<Relationships xmlns="http://schemas.openxmlformats.org/package/2006/relationships"><Relationship Id="rId1" Type="http://schemas.microsoft.com/office/2007/relationships/media" Target="../media/media12.mp3"/><Relationship Id="rId2" Type="http://schemas.openxmlformats.org/officeDocument/2006/relationships/audio" Target="../media/media12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7.xml.rels><?xml version='1.0' encoding='UTF-8' standalone='yes'?>
<Relationships xmlns="http://schemas.openxmlformats.org/package/2006/relationships"><Relationship Id="rId1" Type="http://schemas.microsoft.com/office/2007/relationships/media" Target="../media/media12.mp3"/><Relationship Id="rId2" Type="http://schemas.openxmlformats.org/officeDocument/2006/relationships/audio" Target="../media/media12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8.xml.rels><?xml version='1.0' encoding='UTF-8' standalone='yes'?>
<Relationships xmlns="http://schemas.openxmlformats.org/package/2006/relationships"><Relationship Id="rId1" Type="http://schemas.microsoft.com/office/2007/relationships/media" Target="../media/media12.mp3"/><Relationship Id="rId2" Type="http://schemas.openxmlformats.org/officeDocument/2006/relationships/audio" Target="../media/media12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9.xml.rels><?xml version='1.0' encoding='UTF-8' standalone='yes'?>
<Relationships xmlns="http://schemas.openxmlformats.org/package/2006/relationships"><Relationship Id="rId1" Type="http://schemas.microsoft.com/office/2007/relationships/media" Target="../media/media13.mp3"/><Relationship Id="rId2" Type="http://schemas.openxmlformats.org/officeDocument/2006/relationships/audio" Target="../media/media13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0.xml.rels><?xml version='1.0' encoding='UTF-8' standalone='yes'?>
<Relationships xmlns="http://schemas.openxmlformats.org/package/2006/relationships"><Relationship Id="rId1" Type="http://schemas.microsoft.com/office/2007/relationships/media" Target="../media/media13.mp3"/><Relationship Id="rId2" Type="http://schemas.openxmlformats.org/officeDocument/2006/relationships/audio" Target="../media/media13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1.xml.rels><?xml version='1.0' encoding='UTF-8' standalone='yes'?>
<Relationships xmlns="http://schemas.openxmlformats.org/package/2006/relationships"><Relationship Id="rId1" Type="http://schemas.microsoft.com/office/2007/relationships/media" Target="../media/media13.mp3"/><Relationship Id="rId2" Type="http://schemas.openxmlformats.org/officeDocument/2006/relationships/audio" Target="../media/media13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2.xml.rels><?xml version='1.0' encoding='UTF-8' standalone='yes'?>
<Relationships xmlns="http://schemas.openxmlformats.org/package/2006/relationships"><Relationship Id="rId1" Type="http://schemas.microsoft.com/office/2007/relationships/media" Target="../media/media13.mp3"/><Relationship Id="rId2" Type="http://schemas.openxmlformats.org/officeDocument/2006/relationships/audio" Target="../media/media13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3.xml.rels><?xml version='1.0' encoding='UTF-8' standalone='yes'?>
<Relationships xmlns="http://schemas.openxmlformats.org/package/2006/relationships"><Relationship Id="rId1" Type="http://schemas.microsoft.com/office/2007/relationships/media" Target="../media/media13.mp3"/><Relationship Id="rId2" Type="http://schemas.openxmlformats.org/officeDocument/2006/relationships/audio" Target="../media/media13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4.xml.rels><?xml version='1.0' encoding='UTF-8' standalone='yes'?>
<Relationships xmlns="http://schemas.openxmlformats.org/package/2006/relationships"><Relationship Id="rId1" Type="http://schemas.microsoft.com/office/2007/relationships/media" Target="../media/media13.mp3"/><Relationship Id="rId2" Type="http://schemas.openxmlformats.org/officeDocument/2006/relationships/audio" Target="../media/media13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5.xml.rels><?xml version='1.0' encoding='UTF-8' standalone='yes'?>
<Relationships xmlns="http://schemas.openxmlformats.org/package/2006/relationships"><Relationship Id="rId1" Type="http://schemas.microsoft.com/office/2007/relationships/media" Target="../media/media13.mp3"/><Relationship Id="rId2" Type="http://schemas.openxmlformats.org/officeDocument/2006/relationships/audio" Target="../media/media13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6.xml.rels><?xml version='1.0' encoding='UTF-8' standalone='yes'?>
<Relationships xmlns="http://schemas.openxmlformats.org/package/2006/relationships"><Relationship Id="rId1" Type="http://schemas.microsoft.com/office/2007/relationships/media" Target="../media/media13.mp3"/><Relationship Id="rId2" Type="http://schemas.openxmlformats.org/officeDocument/2006/relationships/audio" Target="../media/media13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画像が生成されました">
            <a:extLst>
              <a:ext uri="{FF2B5EF4-FFF2-40B4-BE49-F238E27FC236}">
                <a16:creationId xmlns:a16="http://schemas.microsoft.com/office/drawing/2014/main" id="{D01765BA-F49B-EF47-210A-A496C137F0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48" b="13068"/>
          <a:stretch/>
        </p:blipFill>
        <p:spPr bwMode="auto">
          <a:xfrm>
            <a:off x="1732280" y="0"/>
            <a:ext cx="8966200" cy="671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決定ボタンを押す27">
            <a:hlinkClick r:id="" action="ppaction://media"/>
            <a:extLst>
              <a:ext uri="{FF2B5EF4-FFF2-40B4-BE49-F238E27FC236}">
                <a16:creationId xmlns:a16="http://schemas.microsoft.com/office/drawing/2014/main" id="{412A47F5-8FA2-D7AB-55F8-6EBC999BDB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82400" y="63078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740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Level.1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4FD3B35-EB21-9FDB-748A-8B5497B6BF19}"/>
              </a:ext>
            </a:extLst>
          </p:cNvPr>
          <p:cNvSpPr txBox="1"/>
          <p:nvPr/>
        </p:nvSpPr>
        <p:spPr>
          <a:xfrm>
            <a:off x="2926080" y="782154"/>
            <a:ext cx="763016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7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can</a:t>
            </a:r>
            <a:endParaRPr kumimoji="1" lang="ja-JP" altLang="en-US" sz="287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次の助動詞は動詞にどのような意味を加えていますか？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8736597-8166-69D9-AC9D-35575B10DE3C}"/>
              </a:ext>
            </a:extLst>
          </p:cNvPr>
          <p:cNvSpPr txBox="1"/>
          <p:nvPr/>
        </p:nvSpPr>
        <p:spPr>
          <a:xfrm>
            <a:off x="2651760" y="5040649"/>
            <a:ext cx="710184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8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～できる</a:t>
            </a:r>
            <a:endParaRPr kumimoji="1" lang="ja-JP" altLang="en-US" sz="8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7" name="521104392102194">
            <a:hlinkClick r:id="" action="ppaction://media"/>
            <a:extLst>
              <a:ext uri="{FF2B5EF4-FFF2-40B4-BE49-F238E27FC236}">
                <a16:creationId xmlns:a16="http://schemas.microsoft.com/office/drawing/2014/main" id="{F3566A08-86BF-F66F-8A0D-DC20DD7849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85600" y="6454208"/>
            <a:ext cx="406400" cy="406400"/>
          </a:xfrm>
          <a:prstGeom prst="rect">
            <a:avLst/>
          </a:prstGeom>
        </p:spPr>
      </p:pic>
      <p:pic>
        <p:nvPicPr>
          <p:cNvPr id="8" name="決定ボタンを押す40">
            <a:hlinkClick r:id="" action="ppaction://media"/>
            <a:extLst>
              <a:ext uri="{FF2B5EF4-FFF2-40B4-BE49-F238E27FC236}">
                <a16:creationId xmlns:a16="http://schemas.microsoft.com/office/drawing/2014/main" id="{DBEB47FE-9EC0-D55C-F931-B22D78AFF30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80520" y="650368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538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10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Level.1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4FD3B35-EB21-9FDB-748A-8B5497B6BF19}"/>
              </a:ext>
            </a:extLst>
          </p:cNvPr>
          <p:cNvSpPr txBox="1"/>
          <p:nvPr/>
        </p:nvSpPr>
        <p:spPr>
          <a:xfrm>
            <a:off x="2853033" y="1046024"/>
            <a:ext cx="763016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7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will</a:t>
            </a:r>
            <a:endParaRPr kumimoji="1" lang="ja-JP" altLang="en-US" sz="287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次の助動詞は動詞にどのような意味を加えていますか？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8736597-8166-69D9-AC9D-35575B10DE3C}"/>
              </a:ext>
            </a:extLst>
          </p:cNvPr>
          <p:cNvSpPr txBox="1"/>
          <p:nvPr/>
        </p:nvSpPr>
        <p:spPr>
          <a:xfrm>
            <a:off x="1708807" y="5154425"/>
            <a:ext cx="9119826" cy="110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66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～するつもり</a:t>
            </a:r>
            <a:r>
              <a:rPr lang="en-US" altLang="ja-JP" sz="66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(</a:t>
            </a:r>
            <a:r>
              <a:rPr lang="ja-JP" altLang="en-US" sz="66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今決めた</a:t>
            </a:r>
            <a:r>
              <a:rPr lang="en-US" altLang="ja-JP" sz="66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)</a:t>
            </a:r>
            <a:endParaRPr kumimoji="1" lang="ja-JP" altLang="en-US" sz="66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7" name="521104392102220">
            <a:hlinkClick r:id="" action="ppaction://media"/>
            <a:extLst>
              <a:ext uri="{FF2B5EF4-FFF2-40B4-BE49-F238E27FC236}">
                <a16:creationId xmlns:a16="http://schemas.microsoft.com/office/drawing/2014/main" id="{EFCB9653-1D55-C3CE-E36C-E8A3C12C0E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12880" y="4786029"/>
            <a:ext cx="406400" cy="406400"/>
          </a:xfrm>
          <a:prstGeom prst="rect">
            <a:avLst/>
          </a:prstGeom>
        </p:spPr>
      </p:pic>
      <p:pic>
        <p:nvPicPr>
          <p:cNvPr id="8" name="決定ボタンを押す40">
            <a:hlinkClick r:id="" action="ppaction://media"/>
            <a:extLst>
              <a:ext uri="{FF2B5EF4-FFF2-40B4-BE49-F238E27FC236}">
                <a16:creationId xmlns:a16="http://schemas.microsoft.com/office/drawing/2014/main" id="{F3BA788D-3679-C5A8-4F8C-60218173721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66459" y="457416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72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10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97959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10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Level.1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4FD3B35-EB21-9FDB-748A-8B5497B6BF19}"/>
              </a:ext>
            </a:extLst>
          </p:cNvPr>
          <p:cNvSpPr txBox="1"/>
          <p:nvPr/>
        </p:nvSpPr>
        <p:spPr>
          <a:xfrm>
            <a:off x="2064056" y="2228704"/>
            <a:ext cx="840932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be going to</a:t>
            </a:r>
            <a:endParaRPr kumimoji="1" lang="ja-JP" altLang="en-US" sz="9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次の助動詞は動詞にどのような意味を加えていますか？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8736597-8166-69D9-AC9D-35575B10DE3C}"/>
              </a:ext>
            </a:extLst>
          </p:cNvPr>
          <p:cNvSpPr txBox="1"/>
          <p:nvPr/>
        </p:nvSpPr>
        <p:spPr>
          <a:xfrm>
            <a:off x="1200543" y="5060183"/>
            <a:ext cx="10136352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6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～するつもり</a:t>
            </a:r>
            <a:r>
              <a:rPr lang="en-US" altLang="ja-JP" sz="6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(</a:t>
            </a:r>
            <a:r>
              <a:rPr lang="ja-JP" altLang="en-US" sz="6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前から決めてた</a:t>
            </a:r>
            <a:r>
              <a:rPr lang="en-US" altLang="ja-JP" sz="6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)</a:t>
            </a:r>
            <a:endParaRPr kumimoji="1" lang="ja-JP" altLang="en-US" sz="6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7" name="521104392102236">
            <a:hlinkClick r:id="" action="ppaction://media"/>
            <a:extLst>
              <a:ext uri="{FF2B5EF4-FFF2-40B4-BE49-F238E27FC236}">
                <a16:creationId xmlns:a16="http://schemas.microsoft.com/office/drawing/2014/main" id="{C812ED59-2331-2AB6-13C0-B10CE35FB2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99240" y="5060183"/>
            <a:ext cx="406400" cy="406400"/>
          </a:xfrm>
          <a:prstGeom prst="rect">
            <a:avLst/>
          </a:prstGeom>
        </p:spPr>
      </p:pic>
      <p:pic>
        <p:nvPicPr>
          <p:cNvPr id="8" name="決定ボタンを押す40">
            <a:hlinkClick r:id="" action="ppaction://media"/>
            <a:extLst>
              <a:ext uri="{FF2B5EF4-FFF2-40B4-BE49-F238E27FC236}">
                <a16:creationId xmlns:a16="http://schemas.microsoft.com/office/drawing/2014/main" id="{BCAC6A97-AEC9-E44C-51A8-E3D9F728C7D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99240" y="506018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277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10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Level.1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4FD3B35-EB21-9FDB-748A-8B5497B6BF19}"/>
              </a:ext>
            </a:extLst>
          </p:cNvPr>
          <p:cNvSpPr txBox="1"/>
          <p:nvPr/>
        </p:nvSpPr>
        <p:spPr>
          <a:xfrm>
            <a:off x="1400185" y="1905473"/>
            <a:ext cx="939163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99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have to</a:t>
            </a:r>
            <a:endParaRPr kumimoji="1" lang="ja-JP" altLang="en-US" sz="1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次の助動詞は動詞にどのような意味を加えていますか？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8736597-8166-69D9-AC9D-35575B10DE3C}"/>
              </a:ext>
            </a:extLst>
          </p:cNvPr>
          <p:cNvSpPr txBox="1"/>
          <p:nvPr/>
        </p:nvSpPr>
        <p:spPr>
          <a:xfrm>
            <a:off x="1200543" y="5060183"/>
            <a:ext cx="10136352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6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～しなければいけない</a:t>
            </a:r>
            <a:r>
              <a:rPr lang="en-US" altLang="ja-JP" sz="6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(</a:t>
            </a:r>
            <a:r>
              <a:rPr lang="ja-JP" altLang="en-US" sz="6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弱</a:t>
            </a:r>
            <a:r>
              <a:rPr lang="en-US" altLang="ja-JP" sz="6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)</a:t>
            </a:r>
            <a:endParaRPr kumimoji="1" lang="ja-JP" altLang="en-US" sz="6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7" name="521104392102246">
            <a:hlinkClick r:id="" action="ppaction://media"/>
            <a:extLst>
              <a:ext uri="{FF2B5EF4-FFF2-40B4-BE49-F238E27FC236}">
                <a16:creationId xmlns:a16="http://schemas.microsoft.com/office/drawing/2014/main" id="{5C206947-6A45-307E-ADBF-F195FF212B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85600" y="5458051"/>
            <a:ext cx="406400" cy="406400"/>
          </a:xfrm>
          <a:prstGeom prst="rect">
            <a:avLst/>
          </a:prstGeom>
        </p:spPr>
      </p:pic>
      <p:pic>
        <p:nvPicPr>
          <p:cNvPr id="8" name="決定ボタンを押す40">
            <a:hlinkClick r:id="" action="ppaction://media"/>
            <a:extLst>
              <a:ext uri="{FF2B5EF4-FFF2-40B4-BE49-F238E27FC236}">
                <a16:creationId xmlns:a16="http://schemas.microsoft.com/office/drawing/2014/main" id="{500A2BB6-20F0-76B6-47FE-6064B4FB25E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09400" y="536481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599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10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Level.1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4FD3B35-EB21-9FDB-748A-8B5497B6BF19}"/>
              </a:ext>
            </a:extLst>
          </p:cNvPr>
          <p:cNvSpPr txBox="1"/>
          <p:nvPr/>
        </p:nvSpPr>
        <p:spPr>
          <a:xfrm>
            <a:off x="2394127" y="1543868"/>
            <a:ext cx="8409327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3900" dirty="0">
                <a:latin typeface="ADLaM Display" panose="02010000000000000000" pitchFamily="2" charset="0"/>
                <a:cs typeface="ADLaM Display" panose="02010000000000000000" pitchFamily="2" charset="0"/>
              </a:rPr>
              <a:t>must</a:t>
            </a:r>
            <a:endParaRPr kumimoji="1" lang="ja-JP" altLang="en-US" sz="239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次の助動詞は動詞にどのような意味を加えていますか？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8736597-8166-69D9-AC9D-35575B10DE3C}"/>
              </a:ext>
            </a:extLst>
          </p:cNvPr>
          <p:cNvSpPr txBox="1"/>
          <p:nvPr/>
        </p:nvSpPr>
        <p:spPr>
          <a:xfrm>
            <a:off x="1200543" y="5060183"/>
            <a:ext cx="10136352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6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～しなければいけない</a:t>
            </a:r>
            <a:r>
              <a:rPr lang="en-US" altLang="ja-JP" sz="6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(</a:t>
            </a:r>
            <a:r>
              <a:rPr lang="ja-JP" altLang="en-US" sz="6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強</a:t>
            </a:r>
            <a:r>
              <a:rPr lang="en-US" altLang="ja-JP" sz="6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)</a:t>
            </a:r>
            <a:endParaRPr kumimoji="1" lang="ja-JP" altLang="en-US" sz="6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7" name="521104392102254">
            <a:hlinkClick r:id="" action="ppaction://media"/>
            <a:extLst>
              <a:ext uri="{FF2B5EF4-FFF2-40B4-BE49-F238E27FC236}">
                <a16:creationId xmlns:a16="http://schemas.microsoft.com/office/drawing/2014/main" id="{53000A3D-F72B-55CF-99AF-B85DB149DB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07800" y="5432709"/>
            <a:ext cx="406400" cy="406400"/>
          </a:xfrm>
          <a:prstGeom prst="rect">
            <a:avLst/>
          </a:prstGeom>
        </p:spPr>
      </p:pic>
      <p:pic>
        <p:nvPicPr>
          <p:cNvPr id="11" name="決定ボタンを押す40">
            <a:hlinkClick r:id="" action="ppaction://media"/>
            <a:extLst>
              <a:ext uri="{FF2B5EF4-FFF2-40B4-BE49-F238E27FC236}">
                <a16:creationId xmlns:a16="http://schemas.microsoft.com/office/drawing/2014/main" id="{CFF99951-C6AC-B22F-8B4C-B34789B0A90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09400" y="536481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044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10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Level.1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4FD3B35-EB21-9FDB-748A-8B5497B6BF19}"/>
              </a:ext>
            </a:extLst>
          </p:cNvPr>
          <p:cNvSpPr txBox="1"/>
          <p:nvPr/>
        </p:nvSpPr>
        <p:spPr>
          <a:xfrm>
            <a:off x="2853033" y="1046024"/>
            <a:ext cx="763016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7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will</a:t>
            </a:r>
            <a:endParaRPr kumimoji="1" lang="ja-JP" altLang="en-US" sz="287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次の助動詞は動詞にどのような意味を加えていますか？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8736597-8166-69D9-AC9D-35575B10DE3C}"/>
              </a:ext>
            </a:extLst>
          </p:cNvPr>
          <p:cNvSpPr txBox="1"/>
          <p:nvPr/>
        </p:nvSpPr>
        <p:spPr>
          <a:xfrm>
            <a:off x="1708807" y="5154425"/>
            <a:ext cx="9119826" cy="110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66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～するつもり</a:t>
            </a:r>
            <a:r>
              <a:rPr lang="en-US" altLang="ja-JP" sz="66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(</a:t>
            </a:r>
            <a:r>
              <a:rPr lang="ja-JP" altLang="en-US" sz="66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今決めた</a:t>
            </a:r>
            <a:r>
              <a:rPr lang="en-US" altLang="ja-JP" sz="66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)</a:t>
            </a:r>
            <a:endParaRPr kumimoji="1" lang="ja-JP" altLang="en-US" sz="66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7" name="521104392102220">
            <a:hlinkClick r:id="" action="ppaction://media"/>
            <a:extLst>
              <a:ext uri="{FF2B5EF4-FFF2-40B4-BE49-F238E27FC236}">
                <a16:creationId xmlns:a16="http://schemas.microsoft.com/office/drawing/2014/main" id="{EFCB9653-1D55-C3CE-E36C-E8A3C12C0E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12880" y="4786029"/>
            <a:ext cx="406400" cy="406400"/>
          </a:xfrm>
          <a:prstGeom prst="rect">
            <a:avLst/>
          </a:prstGeom>
        </p:spPr>
      </p:pic>
      <p:pic>
        <p:nvPicPr>
          <p:cNvPr id="8" name="決定ボタンを押す40">
            <a:hlinkClick r:id="" action="ppaction://media"/>
            <a:extLst>
              <a:ext uri="{FF2B5EF4-FFF2-40B4-BE49-F238E27FC236}">
                <a16:creationId xmlns:a16="http://schemas.microsoft.com/office/drawing/2014/main" id="{F3BA788D-3679-C5A8-4F8C-60218173721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66459" y="457416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617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10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97959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10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Level.1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4FD3B35-EB21-9FDB-748A-8B5497B6BF19}"/>
              </a:ext>
            </a:extLst>
          </p:cNvPr>
          <p:cNvSpPr txBox="1"/>
          <p:nvPr/>
        </p:nvSpPr>
        <p:spPr>
          <a:xfrm>
            <a:off x="2394127" y="1543868"/>
            <a:ext cx="8409327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3900" dirty="0">
                <a:latin typeface="ADLaM Display" panose="02010000000000000000" pitchFamily="2" charset="0"/>
                <a:cs typeface="ADLaM Display" panose="02010000000000000000" pitchFamily="2" charset="0"/>
              </a:rPr>
              <a:t>must</a:t>
            </a:r>
            <a:endParaRPr kumimoji="1" lang="ja-JP" altLang="en-US" sz="239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次の助動詞は動詞にどのような意味を加えていますか？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8736597-8166-69D9-AC9D-35575B10DE3C}"/>
              </a:ext>
            </a:extLst>
          </p:cNvPr>
          <p:cNvSpPr txBox="1"/>
          <p:nvPr/>
        </p:nvSpPr>
        <p:spPr>
          <a:xfrm>
            <a:off x="1200543" y="5060183"/>
            <a:ext cx="10136352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6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～しなければいけない</a:t>
            </a:r>
            <a:r>
              <a:rPr lang="en-US" altLang="ja-JP" sz="6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(</a:t>
            </a:r>
            <a:r>
              <a:rPr lang="ja-JP" altLang="en-US" sz="6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強</a:t>
            </a:r>
            <a:r>
              <a:rPr lang="en-US" altLang="ja-JP" sz="6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)</a:t>
            </a:r>
            <a:endParaRPr kumimoji="1" lang="ja-JP" altLang="en-US" sz="6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7" name="521104392102254">
            <a:hlinkClick r:id="" action="ppaction://media"/>
            <a:extLst>
              <a:ext uri="{FF2B5EF4-FFF2-40B4-BE49-F238E27FC236}">
                <a16:creationId xmlns:a16="http://schemas.microsoft.com/office/drawing/2014/main" id="{53000A3D-F72B-55CF-99AF-B85DB149DB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07800" y="5432709"/>
            <a:ext cx="406400" cy="406400"/>
          </a:xfrm>
          <a:prstGeom prst="rect">
            <a:avLst/>
          </a:prstGeom>
        </p:spPr>
      </p:pic>
      <p:pic>
        <p:nvPicPr>
          <p:cNvPr id="6" name="決定ボタンを押す40">
            <a:hlinkClick r:id="" action="ppaction://media"/>
            <a:extLst>
              <a:ext uri="{FF2B5EF4-FFF2-40B4-BE49-F238E27FC236}">
                <a16:creationId xmlns:a16="http://schemas.microsoft.com/office/drawing/2014/main" id="{2783EB51-97DF-8B40-97F8-09C39AF1571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09400" y="536481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310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10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Level.1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4FD3B35-EB21-9FDB-748A-8B5497B6BF19}"/>
              </a:ext>
            </a:extLst>
          </p:cNvPr>
          <p:cNvSpPr txBox="1"/>
          <p:nvPr/>
        </p:nvSpPr>
        <p:spPr>
          <a:xfrm>
            <a:off x="1400185" y="1905473"/>
            <a:ext cx="939163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99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have to</a:t>
            </a:r>
            <a:endParaRPr kumimoji="1" lang="ja-JP" altLang="en-US" sz="1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次の助動詞は動詞にどのような意味を加えていますか？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8736597-8166-69D9-AC9D-35575B10DE3C}"/>
              </a:ext>
            </a:extLst>
          </p:cNvPr>
          <p:cNvSpPr txBox="1"/>
          <p:nvPr/>
        </p:nvSpPr>
        <p:spPr>
          <a:xfrm>
            <a:off x="1200543" y="5060183"/>
            <a:ext cx="10136352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6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～しなければいけない</a:t>
            </a:r>
            <a:r>
              <a:rPr lang="en-US" altLang="ja-JP" sz="6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(</a:t>
            </a:r>
            <a:r>
              <a:rPr lang="ja-JP" altLang="en-US" sz="6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弱</a:t>
            </a:r>
            <a:r>
              <a:rPr lang="en-US" altLang="ja-JP" sz="6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)</a:t>
            </a:r>
            <a:endParaRPr kumimoji="1" lang="ja-JP" altLang="en-US" sz="6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7" name="521104392102246">
            <a:hlinkClick r:id="" action="ppaction://media"/>
            <a:extLst>
              <a:ext uri="{FF2B5EF4-FFF2-40B4-BE49-F238E27FC236}">
                <a16:creationId xmlns:a16="http://schemas.microsoft.com/office/drawing/2014/main" id="{5C206947-6A45-307E-ADBF-F195FF212B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85600" y="5458051"/>
            <a:ext cx="406400" cy="406400"/>
          </a:xfrm>
          <a:prstGeom prst="rect">
            <a:avLst/>
          </a:prstGeom>
        </p:spPr>
      </p:pic>
      <p:pic>
        <p:nvPicPr>
          <p:cNvPr id="8" name="決定ボタンを押す40">
            <a:hlinkClick r:id="" action="ppaction://media"/>
            <a:extLst>
              <a:ext uri="{FF2B5EF4-FFF2-40B4-BE49-F238E27FC236}">
                <a16:creationId xmlns:a16="http://schemas.microsoft.com/office/drawing/2014/main" id="{500A2BB6-20F0-76B6-47FE-6064B4FB25E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09400" y="536481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687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10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Level.1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4FD3B35-EB21-9FDB-748A-8B5497B6BF19}"/>
              </a:ext>
            </a:extLst>
          </p:cNvPr>
          <p:cNvSpPr txBox="1"/>
          <p:nvPr/>
        </p:nvSpPr>
        <p:spPr>
          <a:xfrm>
            <a:off x="2064056" y="2228704"/>
            <a:ext cx="840932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be going to</a:t>
            </a:r>
            <a:endParaRPr kumimoji="1" lang="ja-JP" altLang="en-US" sz="9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次の助動詞は動詞にどのような意味を加えていますか？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8736597-8166-69D9-AC9D-35575B10DE3C}"/>
              </a:ext>
            </a:extLst>
          </p:cNvPr>
          <p:cNvSpPr txBox="1"/>
          <p:nvPr/>
        </p:nvSpPr>
        <p:spPr>
          <a:xfrm>
            <a:off x="1200543" y="5060183"/>
            <a:ext cx="10136352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6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～するつもり</a:t>
            </a:r>
            <a:r>
              <a:rPr lang="en-US" altLang="ja-JP" sz="6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(</a:t>
            </a:r>
            <a:r>
              <a:rPr lang="ja-JP" altLang="en-US" sz="6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前から決めてた</a:t>
            </a:r>
            <a:r>
              <a:rPr lang="en-US" altLang="ja-JP" sz="6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)</a:t>
            </a:r>
            <a:endParaRPr kumimoji="1" lang="ja-JP" altLang="en-US" sz="6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7" name="521104392102236">
            <a:hlinkClick r:id="" action="ppaction://media"/>
            <a:extLst>
              <a:ext uri="{FF2B5EF4-FFF2-40B4-BE49-F238E27FC236}">
                <a16:creationId xmlns:a16="http://schemas.microsoft.com/office/drawing/2014/main" id="{C812ED59-2331-2AB6-13C0-B10CE35FB2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99240" y="5060183"/>
            <a:ext cx="406400" cy="406400"/>
          </a:xfrm>
          <a:prstGeom prst="rect">
            <a:avLst/>
          </a:prstGeom>
        </p:spPr>
      </p:pic>
      <p:pic>
        <p:nvPicPr>
          <p:cNvPr id="8" name="決定ボタンを押す40">
            <a:hlinkClick r:id="" action="ppaction://media"/>
            <a:extLst>
              <a:ext uri="{FF2B5EF4-FFF2-40B4-BE49-F238E27FC236}">
                <a16:creationId xmlns:a16="http://schemas.microsoft.com/office/drawing/2014/main" id="{BCAC6A97-AEC9-E44C-51A8-E3D9F728C7D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99240" y="506018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78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10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Level.1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4FD3B35-EB21-9FDB-748A-8B5497B6BF19}"/>
              </a:ext>
            </a:extLst>
          </p:cNvPr>
          <p:cNvSpPr txBox="1"/>
          <p:nvPr/>
        </p:nvSpPr>
        <p:spPr>
          <a:xfrm>
            <a:off x="2926080" y="782154"/>
            <a:ext cx="763016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7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can</a:t>
            </a:r>
            <a:endParaRPr kumimoji="1" lang="ja-JP" altLang="en-US" sz="287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次の助動詞は動詞にどのような意味を加えていますか？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8736597-8166-69D9-AC9D-35575B10DE3C}"/>
              </a:ext>
            </a:extLst>
          </p:cNvPr>
          <p:cNvSpPr txBox="1"/>
          <p:nvPr/>
        </p:nvSpPr>
        <p:spPr>
          <a:xfrm>
            <a:off x="2651760" y="5040649"/>
            <a:ext cx="710184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8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～できる</a:t>
            </a:r>
            <a:endParaRPr kumimoji="1" lang="ja-JP" altLang="en-US" sz="8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pic>
        <p:nvPicPr>
          <p:cNvPr id="7" name="521104392102194">
            <a:hlinkClick r:id="" action="ppaction://media"/>
            <a:extLst>
              <a:ext uri="{FF2B5EF4-FFF2-40B4-BE49-F238E27FC236}">
                <a16:creationId xmlns:a16="http://schemas.microsoft.com/office/drawing/2014/main" id="{F3566A08-86BF-F66F-8A0D-DC20DD7849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85600" y="6454208"/>
            <a:ext cx="406400" cy="406400"/>
          </a:xfrm>
          <a:prstGeom prst="rect">
            <a:avLst/>
          </a:prstGeom>
        </p:spPr>
      </p:pic>
      <p:pic>
        <p:nvPicPr>
          <p:cNvPr id="9" name="決定ボタンを押す30">
            <a:hlinkClick r:id="" action="ppaction://media"/>
            <a:extLst>
              <a:ext uri="{FF2B5EF4-FFF2-40B4-BE49-F238E27FC236}">
                <a16:creationId xmlns:a16="http://schemas.microsoft.com/office/drawing/2014/main" id="{AB8346CD-E4E4-85E2-C1DD-9A5EE1D9D12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82400" y="625100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706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31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Level.2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次の文にそれぞれ助動詞を入れて読もう</a:t>
            </a:r>
          </a:p>
        </p:txBody>
      </p:sp>
      <p:graphicFrame>
        <p:nvGraphicFramePr>
          <p:cNvPr id="9" name="表 8">
            <a:extLst>
              <a:ext uri="{FF2B5EF4-FFF2-40B4-BE49-F238E27FC236}">
                <a16:creationId xmlns:a16="http://schemas.microsoft.com/office/drawing/2014/main" id="{FA4DF131-9BC5-4C15-33D2-EDE69CA76C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4953327"/>
              </p:ext>
            </p:extLst>
          </p:nvPr>
        </p:nvGraphicFramePr>
        <p:xfrm>
          <a:off x="929640" y="1552786"/>
          <a:ext cx="10160000" cy="49597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50643461"/>
                    </a:ext>
                  </a:extLst>
                </a:gridCol>
                <a:gridCol w="8102600">
                  <a:extLst>
                    <a:ext uri="{9D8B030D-6E8A-4147-A177-3AD203B41FA5}">
                      <a16:colId xmlns:a16="http://schemas.microsoft.com/office/drawing/2014/main" val="2310499117"/>
                    </a:ext>
                  </a:extLst>
                </a:gridCol>
              </a:tblGrid>
              <a:tr h="826629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4800" dirty="0">
                          <a:solidFill>
                            <a:srgbClr val="FF0000"/>
                          </a:solidFill>
                          <a:latin typeface="ADLaM Display" panose="02010000000000000000" pitchFamily="2" charset="0"/>
                          <a:ea typeface="ADLaM Display" panose="02010000000000000000" pitchFamily="2" charset="0"/>
                          <a:cs typeface="ADLaM Display" panose="02010000000000000000" pitchFamily="2" charset="0"/>
                        </a:rPr>
                        <a:t>I play soccer.</a:t>
                      </a:r>
                      <a:endParaRPr kumimoji="1" lang="ja-JP" altLang="en-US" sz="4800" dirty="0">
                        <a:solidFill>
                          <a:srgbClr val="FF0000"/>
                        </a:solidFill>
                        <a:latin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744488"/>
                  </a:ext>
                </a:extLst>
              </a:tr>
              <a:tr h="82662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Aharoni" panose="02010803020104030203" pitchFamily="2" charset="-79"/>
                          <a:ea typeface="HGP創英角ｺﾞｼｯｸUB" panose="020B0900000000000000" pitchFamily="50" charset="-128"/>
                          <a:cs typeface="Aharoni" panose="02010803020104030203" pitchFamily="2" charset="-79"/>
                        </a:rPr>
                        <a:t>can</a:t>
                      </a:r>
                      <a:endParaRPr kumimoji="1" lang="ja-JP" altLang="en-US" sz="2400" dirty="0">
                        <a:latin typeface="Aharoni" panose="02010803020104030203" pitchFamily="2" charset="-79"/>
                        <a:ea typeface="HGP創英角ｺﾞｼｯｸUB" panose="020B0900000000000000" pitchFamily="50" charset="-128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3200" dirty="0">
                        <a:latin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030203"/>
                  </a:ext>
                </a:extLst>
              </a:tr>
              <a:tr h="82662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Aharoni" panose="02010803020104030203" pitchFamily="2" charset="-79"/>
                          <a:ea typeface="HGP創英角ｺﾞｼｯｸUB" panose="020B0900000000000000" pitchFamily="50" charset="-128"/>
                          <a:cs typeface="Aharoni" panose="02010803020104030203" pitchFamily="2" charset="-79"/>
                        </a:rPr>
                        <a:t>will</a:t>
                      </a:r>
                      <a:endParaRPr kumimoji="1" lang="ja-JP" altLang="en-US" sz="2400" dirty="0">
                        <a:latin typeface="Aharoni" panose="02010803020104030203" pitchFamily="2" charset="-79"/>
                        <a:ea typeface="HGP創英角ｺﾞｼｯｸUB" panose="020B0900000000000000" pitchFamily="50" charset="-128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3200" dirty="0">
                        <a:latin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3336559"/>
                  </a:ext>
                </a:extLst>
              </a:tr>
              <a:tr h="82662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Aharoni" panose="02010803020104030203" pitchFamily="2" charset="-79"/>
                          <a:ea typeface="HGP創英角ｺﾞｼｯｸUB" panose="020B0900000000000000" pitchFamily="50" charset="-128"/>
                          <a:cs typeface="Aharoni" panose="02010803020104030203" pitchFamily="2" charset="-79"/>
                        </a:rPr>
                        <a:t>be going to</a:t>
                      </a:r>
                      <a:endParaRPr kumimoji="1" lang="ja-JP" altLang="en-US" sz="2400" dirty="0">
                        <a:latin typeface="Aharoni" panose="02010803020104030203" pitchFamily="2" charset="-79"/>
                        <a:ea typeface="HGP創英角ｺﾞｼｯｸUB" panose="020B0900000000000000" pitchFamily="50" charset="-128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3200" dirty="0">
                        <a:latin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392289"/>
                  </a:ext>
                </a:extLst>
              </a:tr>
              <a:tr h="82662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Aharoni" panose="02010803020104030203" pitchFamily="2" charset="-79"/>
                          <a:ea typeface="HGP創英角ｺﾞｼｯｸUB" panose="020B0900000000000000" pitchFamily="50" charset="-128"/>
                          <a:cs typeface="Aharoni" panose="02010803020104030203" pitchFamily="2" charset="-79"/>
                        </a:rPr>
                        <a:t>have to</a:t>
                      </a:r>
                      <a:endParaRPr kumimoji="1" lang="ja-JP" altLang="en-US" sz="2400" dirty="0">
                        <a:latin typeface="Aharoni" panose="02010803020104030203" pitchFamily="2" charset="-79"/>
                        <a:ea typeface="HGP創英角ｺﾞｼｯｸUB" panose="020B0900000000000000" pitchFamily="50" charset="-128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3200" dirty="0">
                        <a:latin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23975"/>
                  </a:ext>
                </a:extLst>
              </a:tr>
              <a:tr h="82662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Aharoni" panose="02010803020104030203" pitchFamily="2" charset="-79"/>
                          <a:ea typeface="HGP創英角ｺﾞｼｯｸUB" panose="020B0900000000000000" pitchFamily="50" charset="-128"/>
                          <a:cs typeface="Aharoni" panose="02010803020104030203" pitchFamily="2" charset="-79"/>
                        </a:rPr>
                        <a:t>must</a:t>
                      </a:r>
                      <a:endParaRPr kumimoji="1" lang="ja-JP" altLang="en-US" sz="2400" dirty="0">
                        <a:latin typeface="Aharoni" panose="02010803020104030203" pitchFamily="2" charset="-79"/>
                        <a:ea typeface="HGP創英角ｺﾞｼｯｸUB" panose="020B0900000000000000" pitchFamily="50" charset="-128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3200" dirty="0">
                        <a:latin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49243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8897EF-ABFA-2385-067F-697729D07DBF}"/>
              </a:ext>
            </a:extLst>
          </p:cNvPr>
          <p:cNvSpPr txBox="1"/>
          <p:nvPr/>
        </p:nvSpPr>
        <p:spPr>
          <a:xfrm>
            <a:off x="3434080" y="2384623"/>
            <a:ext cx="60858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 </a:t>
            </a:r>
            <a:r>
              <a:rPr kumimoji="1" lang="en-US" altLang="ja-JP" sz="44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can</a:t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play soccer.</a:t>
            </a:r>
            <a:endParaRPr kumimoji="1" lang="ja-JP" altLang="en-US" sz="44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105525A-ADC6-1FCC-7E10-19B001210F33}"/>
              </a:ext>
            </a:extLst>
          </p:cNvPr>
          <p:cNvSpPr txBox="1"/>
          <p:nvPr/>
        </p:nvSpPr>
        <p:spPr>
          <a:xfrm>
            <a:off x="3434080" y="3184920"/>
            <a:ext cx="60858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 </a:t>
            </a:r>
            <a:r>
              <a:rPr kumimoji="1" lang="en-US" altLang="ja-JP" sz="44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will</a:t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play soccer.</a:t>
            </a:r>
            <a:endParaRPr kumimoji="1" lang="ja-JP" altLang="en-US" sz="44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9EAF184-8228-6F83-6CE5-1F8743F2388E}"/>
              </a:ext>
            </a:extLst>
          </p:cNvPr>
          <p:cNvSpPr txBox="1"/>
          <p:nvPr/>
        </p:nvSpPr>
        <p:spPr>
          <a:xfrm>
            <a:off x="3434080" y="4048443"/>
            <a:ext cx="73253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 </a:t>
            </a:r>
            <a:r>
              <a:rPr lang="en-US" altLang="ja-JP" sz="44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am going to</a:t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play soccer.</a:t>
            </a:r>
            <a:endParaRPr kumimoji="1" lang="ja-JP" altLang="en-US" sz="44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DC7DD36-0AB9-BBF0-F70A-69C4DD93DD48}"/>
              </a:ext>
            </a:extLst>
          </p:cNvPr>
          <p:cNvSpPr txBox="1"/>
          <p:nvPr/>
        </p:nvSpPr>
        <p:spPr>
          <a:xfrm>
            <a:off x="3434080" y="4814830"/>
            <a:ext cx="60858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 </a:t>
            </a:r>
            <a:r>
              <a:rPr lang="en-US" altLang="ja-JP" sz="44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have to</a:t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play soccer.</a:t>
            </a:r>
            <a:endParaRPr kumimoji="1" lang="ja-JP" altLang="en-US" sz="44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5889AE4-5D3F-D534-CA06-24D7E2AF4184}"/>
              </a:ext>
            </a:extLst>
          </p:cNvPr>
          <p:cNvSpPr txBox="1"/>
          <p:nvPr/>
        </p:nvSpPr>
        <p:spPr>
          <a:xfrm>
            <a:off x="3434080" y="5689356"/>
            <a:ext cx="60858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 </a:t>
            </a:r>
            <a:r>
              <a:rPr lang="en-US" altLang="ja-JP" sz="44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must</a:t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play soccer.</a:t>
            </a:r>
            <a:endParaRPr kumimoji="1" lang="ja-JP" altLang="en-US" sz="44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21" name="決定ボタンを押す35 (1)">
            <a:hlinkClick r:id="" action="ppaction://media"/>
            <a:extLst>
              <a:ext uri="{FF2B5EF4-FFF2-40B4-BE49-F238E27FC236}">
                <a16:creationId xmlns:a16="http://schemas.microsoft.com/office/drawing/2014/main" id="{41DE3746-7127-D14E-71F5-2F2E4F6DE6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68100" y="6106160"/>
            <a:ext cx="406400" cy="406400"/>
          </a:xfrm>
          <a:prstGeom prst="rect">
            <a:avLst/>
          </a:prstGeom>
        </p:spPr>
      </p:pic>
      <p:pic>
        <p:nvPicPr>
          <p:cNvPr id="22" name="決定ボタンを押す35 (1)">
            <a:hlinkClick r:id="" action="ppaction://media"/>
            <a:extLst>
              <a:ext uri="{FF2B5EF4-FFF2-40B4-BE49-F238E27FC236}">
                <a16:creationId xmlns:a16="http://schemas.microsoft.com/office/drawing/2014/main" id="{8CA39393-323C-3248-1AE1-3DB9491CA5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20500" y="6258560"/>
            <a:ext cx="406400" cy="406400"/>
          </a:xfrm>
          <a:prstGeom prst="rect">
            <a:avLst/>
          </a:prstGeom>
        </p:spPr>
      </p:pic>
      <p:pic>
        <p:nvPicPr>
          <p:cNvPr id="23" name="決定ボタンを押す35 (1)">
            <a:hlinkClick r:id="" action="ppaction://media"/>
            <a:extLst>
              <a:ext uri="{FF2B5EF4-FFF2-40B4-BE49-F238E27FC236}">
                <a16:creationId xmlns:a16="http://schemas.microsoft.com/office/drawing/2014/main" id="{42304B08-9C26-926A-3A44-87C998E7AD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26520" y="5792859"/>
            <a:ext cx="406400" cy="406400"/>
          </a:xfrm>
          <a:prstGeom prst="rect">
            <a:avLst/>
          </a:prstGeom>
        </p:spPr>
      </p:pic>
      <p:pic>
        <p:nvPicPr>
          <p:cNvPr id="24" name="決定ボタンを押す35 (1)">
            <a:hlinkClick r:id="" action="ppaction://media"/>
            <a:extLst>
              <a:ext uri="{FF2B5EF4-FFF2-40B4-BE49-F238E27FC236}">
                <a16:creationId xmlns:a16="http://schemas.microsoft.com/office/drawing/2014/main" id="{C54F1066-454D-06A2-7CCD-C6D59DC0A6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925300" y="6563360"/>
            <a:ext cx="406400" cy="406400"/>
          </a:xfrm>
          <a:prstGeom prst="rect">
            <a:avLst/>
          </a:prstGeom>
        </p:spPr>
      </p:pic>
      <p:pic>
        <p:nvPicPr>
          <p:cNvPr id="26" name="決定ボタンを押す47">
            <a:hlinkClick r:id="" action="ppaction://media"/>
            <a:extLst>
              <a:ext uri="{FF2B5EF4-FFF2-40B4-BE49-F238E27FC236}">
                <a16:creationId xmlns:a16="http://schemas.microsoft.com/office/drawing/2014/main" id="{D431824A-4344-815C-9FA2-938E971FCA2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84940" y="560407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927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7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7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7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70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584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 mute="1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Level.2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次の文にそれぞれ助動詞を入れて読もう</a:t>
            </a:r>
          </a:p>
        </p:txBody>
      </p:sp>
      <p:graphicFrame>
        <p:nvGraphicFramePr>
          <p:cNvPr id="9" name="表 8">
            <a:extLst>
              <a:ext uri="{FF2B5EF4-FFF2-40B4-BE49-F238E27FC236}">
                <a16:creationId xmlns:a16="http://schemas.microsoft.com/office/drawing/2014/main" id="{FA4DF131-9BC5-4C15-33D2-EDE69CA76C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6504108"/>
              </p:ext>
            </p:extLst>
          </p:nvPr>
        </p:nvGraphicFramePr>
        <p:xfrm>
          <a:off x="929640" y="1552786"/>
          <a:ext cx="10160000" cy="49597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50643461"/>
                    </a:ext>
                  </a:extLst>
                </a:gridCol>
                <a:gridCol w="8102600">
                  <a:extLst>
                    <a:ext uri="{9D8B030D-6E8A-4147-A177-3AD203B41FA5}">
                      <a16:colId xmlns:a16="http://schemas.microsoft.com/office/drawing/2014/main" val="2310499117"/>
                    </a:ext>
                  </a:extLst>
                </a:gridCol>
              </a:tblGrid>
              <a:tr h="826629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4800" dirty="0">
                          <a:solidFill>
                            <a:srgbClr val="FF0000"/>
                          </a:solidFill>
                          <a:latin typeface="ADLaM Display" panose="02010000000000000000" pitchFamily="2" charset="0"/>
                          <a:ea typeface="ADLaM Display" panose="02010000000000000000" pitchFamily="2" charset="0"/>
                          <a:cs typeface="ADLaM Display" panose="02010000000000000000" pitchFamily="2" charset="0"/>
                        </a:rPr>
                        <a:t>You study English.</a:t>
                      </a:r>
                      <a:endParaRPr kumimoji="1" lang="ja-JP" altLang="en-US" sz="4800" dirty="0">
                        <a:solidFill>
                          <a:srgbClr val="FF0000"/>
                        </a:solidFill>
                        <a:latin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744488"/>
                  </a:ext>
                </a:extLst>
              </a:tr>
              <a:tr h="82662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Aharoni" panose="02010803020104030203" pitchFamily="2" charset="-79"/>
                          <a:ea typeface="HGP創英角ｺﾞｼｯｸUB" panose="020B0900000000000000" pitchFamily="50" charset="-128"/>
                          <a:cs typeface="Aharoni" panose="02010803020104030203" pitchFamily="2" charset="-79"/>
                        </a:rPr>
                        <a:t>can</a:t>
                      </a:r>
                      <a:endParaRPr kumimoji="1" lang="ja-JP" altLang="en-US" sz="2400" dirty="0">
                        <a:latin typeface="Aharoni" panose="02010803020104030203" pitchFamily="2" charset="-79"/>
                        <a:ea typeface="HGP創英角ｺﾞｼｯｸUB" panose="020B0900000000000000" pitchFamily="50" charset="-128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3200" dirty="0">
                        <a:latin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030203"/>
                  </a:ext>
                </a:extLst>
              </a:tr>
              <a:tr h="82662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Aharoni" panose="02010803020104030203" pitchFamily="2" charset="-79"/>
                          <a:ea typeface="HGP創英角ｺﾞｼｯｸUB" panose="020B0900000000000000" pitchFamily="50" charset="-128"/>
                          <a:cs typeface="Aharoni" panose="02010803020104030203" pitchFamily="2" charset="-79"/>
                        </a:rPr>
                        <a:t>will</a:t>
                      </a:r>
                      <a:endParaRPr kumimoji="1" lang="ja-JP" altLang="en-US" sz="2400" dirty="0">
                        <a:latin typeface="Aharoni" panose="02010803020104030203" pitchFamily="2" charset="-79"/>
                        <a:ea typeface="HGP創英角ｺﾞｼｯｸUB" panose="020B0900000000000000" pitchFamily="50" charset="-128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3200" dirty="0">
                        <a:latin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3336559"/>
                  </a:ext>
                </a:extLst>
              </a:tr>
              <a:tr h="82662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Aharoni" panose="02010803020104030203" pitchFamily="2" charset="-79"/>
                          <a:ea typeface="HGP創英角ｺﾞｼｯｸUB" panose="020B0900000000000000" pitchFamily="50" charset="-128"/>
                          <a:cs typeface="Aharoni" panose="02010803020104030203" pitchFamily="2" charset="-79"/>
                        </a:rPr>
                        <a:t>be going to</a:t>
                      </a:r>
                      <a:endParaRPr kumimoji="1" lang="ja-JP" altLang="en-US" sz="2400" dirty="0">
                        <a:latin typeface="Aharoni" panose="02010803020104030203" pitchFamily="2" charset="-79"/>
                        <a:ea typeface="HGP創英角ｺﾞｼｯｸUB" panose="020B0900000000000000" pitchFamily="50" charset="-128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3200" dirty="0">
                        <a:latin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392289"/>
                  </a:ext>
                </a:extLst>
              </a:tr>
              <a:tr h="82662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Aharoni" panose="02010803020104030203" pitchFamily="2" charset="-79"/>
                          <a:ea typeface="HGP創英角ｺﾞｼｯｸUB" panose="020B0900000000000000" pitchFamily="50" charset="-128"/>
                          <a:cs typeface="Aharoni" panose="02010803020104030203" pitchFamily="2" charset="-79"/>
                        </a:rPr>
                        <a:t>have to</a:t>
                      </a:r>
                      <a:endParaRPr kumimoji="1" lang="ja-JP" altLang="en-US" sz="2400" dirty="0">
                        <a:latin typeface="Aharoni" panose="02010803020104030203" pitchFamily="2" charset="-79"/>
                        <a:ea typeface="HGP創英角ｺﾞｼｯｸUB" panose="020B0900000000000000" pitchFamily="50" charset="-128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3200" dirty="0">
                        <a:latin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23975"/>
                  </a:ext>
                </a:extLst>
              </a:tr>
              <a:tr h="82662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Aharoni" panose="02010803020104030203" pitchFamily="2" charset="-79"/>
                          <a:ea typeface="HGP創英角ｺﾞｼｯｸUB" panose="020B0900000000000000" pitchFamily="50" charset="-128"/>
                          <a:cs typeface="Aharoni" panose="02010803020104030203" pitchFamily="2" charset="-79"/>
                        </a:rPr>
                        <a:t>must</a:t>
                      </a:r>
                      <a:endParaRPr kumimoji="1" lang="ja-JP" altLang="en-US" sz="2400" dirty="0">
                        <a:latin typeface="Aharoni" panose="02010803020104030203" pitchFamily="2" charset="-79"/>
                        <a:ea typeface="HGP創英角ｺﾞｼｯｸUB" panose="020B0900000000000000" pitchFamily="50" charset="-128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3200" dirty="0">
                        <a:latin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49243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8897EF-ABFA-2385-067F-697729D07DBF}"/>
              </a:ext>
            </a:extLst>
          </p:cNvPr>
          <p:cNvSpPr txBox="1"/>
          <p:nvPr/>
        </p:nvSpPr>
        <p:spPr>
          <a:xfrm>
            <a:off x="3434080" y="2384623"/>
            <a:ext cx="60858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You</a:t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can</a:t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study English.</a:t>
            </a:r>
            <a:endParaRPr kumimoji="1" lang="ja-JP" altLang="en-US" sz="44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105525A-ADC6-1FCC-7E10-19B001210F33}"/>
              </a:ext>
            </a:extLst>
          </p:cNvPr>
          <p:cNvSpPr txBox="1"/>
          <p:nvPr/>
        </p:nvSpPr>
        <p:spPr>
          <a:xfrm>
            <a:off x="3434080" y="3226459"/>
            <a:ext cx="60858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You</a:t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will</a:t>
            </a:r>
            <a:r>
              <a:rPr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study English</a:t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.</a:t>
            </a:r>
            <a:endParaRPr kumimoji="1" lang="ja-JP" altLang="en-US" sz="44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9EAF184-8228-6F83-6CE5-1F8743F2388E}"/>
              </a:ext>
            </a:extLst>
          </p:cNvPr>
          <p:cNvSpPr txBox="1"/>
          <p:nvPr/>
        </p:nvSpPr>
        <p:spPr>
          <a:xfrm>
            <a:off x="3261360" y="4121001"/>
            <a:ext cx="7828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You</a:t>
            </a:r>
            <a:r>
              <a:rPr kumimoji="1" lang="en-US" altLang="ja-JP" sz="4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ja-JP" sz="40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are going to</a:t>
            </a:r>
            <a:r>
              <a:rPr kumimoji="1" lang="en-US" altLang="ja-JP" sz="4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study English.</a:t>
            </a:r>
            <a:endParaRPr kumimoji="1" lang="ja-JP" altLang="en-US" sz="40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DC7DD36-0AB9-BBF0-F70A-69C4DD93DD48}"/>
              </a:ext>
            </a:extLst>
          </p:cNvPr>
          <p:cNvSpPr txBox="1"/>
          <p:nvPr/>
        </p:nvSpPr>
        <p:spPr>
          <a:xfrm>
            <a:off x="3434080" y="4906814"/>
            <a:ext cx="72339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You</a:t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ja-JP" sz="44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have to</a:t>
            </a:r>
            <a:r>
              <a:rPr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study English</a:t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.</a:t>
            </a:r>
            <a:endParaRPr kumimoji="1" lang="ja-JP" altLang="en-US" sz="44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5889AE4-5D3F-D534-CA06-24D7E2AF4184}"/>
              </a:ext>
            </a:extLst>
          </p:cNvPr>
          <p:cNvSpPr txBox="1"/>
          <p:nvPr/>
        </p:nvSpPr>
        <p:spPr>
          <a:xfrm>
            <a:off x="3434080" y="5689356"/>
            <a:ext cx="66141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You</a:t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ja-JP" sz="44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must</a:t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study English.</a:t>
            </a:r>
            <a:endParaRPr kumimoji="1" lang="ja-JP" altLang="en-US" sz="44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21" name="決定ボタンを押す35 (1)">
            <a:hlinkClick r:id="" action="ppaction://media"/>
            <a:extLst>
              <a:ext uri="{FF2B5EF4-FFF2-40B4-BE49-F238E27FC236}">
                <a16:creationId xmlns:a16="http://schemas.microsoft.com/office/drawing/2014/main" id="{41DE3746-7127-D14E-71F5-2F2E4F6DE6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68100" y="6106160"/>
            <a:ext cx="406400" cy="406400"/>
          </a:xfrm>
          <a:prstGeom prst="rect">
            <a:avLst/>
          </a:prstGeom>
        </p:spPr>
      </p:pic>
      <p:pic>
        <p:nvPicPr>
          <p:cNvPr id="22" name="決定ボタンを押す35 (1)">
            <a:hlinkClick r:id="" action="ppaction://media"/>
            <a:extLst>
              <a:ext uri="{FF2B5EF4-FFF2-40B4-BE49-F238E27FC236}">
                <a16:creationId xmlns:a16="http://schemas.microsoft.com/office/drawing/2014/main" id="{8CA39393-323C-3248-1AE1-3DB9491CA5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20500" y="6258560"/>
            <a:ext cx="406400" cy="406400"/>
          </a:xfrm>
          <a:prstGeom prst="rect">
            <a:avLst/>
          </a:prstGeom>
        </p:spPr>
      </p:pic>
      <p:pic>
        <p:nvPicPr>
          <p:cNvPr id="23" name="決定ボタンを押す35 (1)">
            <a:hlinkClick r:id="" action="ppaction://media"/>
            <a:extLst>
              <a:ext uri="{FF2B5EF4-FFF2-40B4-BE49-F238E27FC236}">
                <a16:creationId xmlns:a16="http://schemas.microsoft.com/office/drawing/2014/main" id="{42304B08-9C26-926A-3A44-87C998E7AD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26520" y="5792859"/>
            <a:ext cx="406400" cy="406400"/>
          </a:xfrm>
          <a:prstGeom prst="rect">
            <a:avLst/>
          </a:prstGeom>
        </p:spPr>
      </p:pic>
      <p:pic>
        <p:nvPicPr>
          <p:cNvPr id="24" name="決定ボタンを押す35 (1)">
            <a:hlinkClick r:id="" action="ppaction://media"/>
            <a:extLst>
              <a:ext uri="{FF2B5EF4-FFF2-40B4-BE49-F238E27FC236}">
                <a16:creationId xmlns:a16="http://schemas.microsoft.com/office/drawing/2014/main" id="{C54F1066-454D-06A2-7CCD-C6D59DC0A6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925300" y="6563360"/>
            <a:ext cx="406400" cy="406400"/>
          </a:xfrm>
          <a:prstGeom prst="rect">
            <a:avLst/>
          </a:prstGeom>
        </p:spPr>
      </p:pic>
      <p:pic>
        <p:nvPicPr>
          <p:cNvPr id="26" name="決定ボタンを押す47">
            <a:hlinkClick r:id="" action="ppaction://media"/>
            <a:extLst>
              <a:ext uri="{FF2B5EF4-FFF2-40B4-BE49-F238E27FC236}">
                <a16:creationId xmlns:a16="http://schemas.microsoft.com/office/drawing/2014/main" id="{D431824A-4344-815C-9FA2-938E971FCA2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84940" y="560407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00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7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7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7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70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584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 mute="1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Level.2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次の文にそれぞれ助動詞を入れて読もう</a:t>
            </a:r>
          </a:p>
        </p:txBody>
      </p:sp>
      <p:graphicFrame>
        <p:nvGraphicFramePr>
          <p:cNvPr id="9" name="表 8">
            <a:extLst>
              <a:ext uri="{FF2B5EF4-FFF2-40B4-BE49-F238E27FC236}">
                <a16:creationId xmlns:a16="http://schemas.microsoft.com/office/drawing/2014/main" id="{FA4DF131-9BC5-4C15-33D2-EDE69CA76C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976239"/>
              </p:ext>
            </p:extLst>
          </p:nvPr>
        </p:nvGraphicFramePr>
        <p:xfrm>
          <a:off x="929640" y="1552786"/>
          <a:ext cx="10160000" cy="49597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50643461"/>
                    </a:ext>
                  </a:extLst>
                </a:gridCol>
                <a:gridCol w="8102600">
                  <a:extLst>
                    <a:ext uri="{9D8B030D-6E8A-4147-A177-3AD203B41FA5}">
                      <a16:colId xmlns:a16="http://schemas.microsoft.com/office/drawing/2014/main" val="2310499117"/>
                    </a:ext>
                  </a:extLst>
                </a:gridCol>
              </a:tblGrid>
              <a:tr h="826629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4800" dirty="0">
                          <a:solidFill>
                            <a:srgbClr val="FF0000"/>
                          </a:solidFill>
                          <a:latin typeface="ADLaM Display" panose="02010000000000000000" pitchFamily="2" charset="0"/>
                          <a:ea typeface="ADLaM Display" panose="02010000000000000000" pitchFamily="2" charset="0"/>
                          <a:cs typeface="ADLaM Display" panose="02010000000000000000" pitchFamily="2" charset="0"/>
                        </a:rPr>
                        <a:t>He cooks curry.</a:t>
                      </a:r>
                      <a:endParaRPr kumimoji="1" lang="ja-JP" altLang="en-US" sz="4800" dirty="0">
                        <a:solidFill>
                          <a:srgbClr val="FF0000"/>
                        </a:solidFill>
                        <a:latin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744488"/>
                  </a:ext>
                </a:extLst>
              </a:tr>
              <a:tr h="82662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Aharoni" panose="02010803020104030203" pitchFamily="2" charset="-79"/>
                          <a:ea typeface="HGP創英角ｺﾞｼｯｸUB" panose="020B0900000000000000" pitchFamily="50" charset="-128"/>
                          <a:cs typeface="Aharoni" panose="02010803020104030203" pitchFamily="2" charset="-79"/>
                        </a:rPr>
                        <a:t>can</a:t>
                      </a:r>
                      <a:endParaRPr kumimoji="1" lang="ja-JP" altLang="en-US" sz="2400" dirty="0">
                        <a:latin typeface="Aharoni" panose="02010803020104030203" pitchFamily="2" charset="-79"/>
                        <a:ea typeface="HGP創英角ｺﾞｼｯｸUB" panose="020B0900000000000000" pitchFamily="50" charset="-128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3200" dirty="0">
                        <a:latin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030203"/>
                  </a:ext>
                </a:extLst>
              </a:tr>
              <a:tr h="82662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Aharoni" panose="02010803020104030203" pitchFamily="2" charset="-79"/>
                          <a:ea typeface="HGP創英角ｺﾞｼｯｸUB" panose="020B0900000000000000" pitchFamily="50" charset="-128"/>
                          <a:cs typeface="Aharoni" panose="02010803020104030203" pitchFamily="2" charset="-79"/>
                        </a:rPr>
                        <a:t>will</a:t>
                      </a:r>
                      <a:endParaRPr kumimoji="1" lang="ja-JP" altLang="en-US" sz="2400" dirty="0">
                        <a:latin typeface="Aharoni" panose="02010803020104030203" pitchFamily="2" charset="-79"/>
                        <a:ea typeface="HGP創英角ｺﾞｼｯｸUB" panose="020B0900000000000000" pitchFamily="50" charset="-128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3200" dirty="0">
                        <a:latin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3336559"/>
                  </a:ext>
                </a:extLst>
              </a:tr>
              <a:tr h="82662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Aharoni" panose="02010803020104030203" pitchFamily="2" charset="-79"/>
                          <a:ea typeface="HGP創英角ｺﾞｼｯｸUB" panose="020B0900000000000000" pitchFamily="50" charset="-128"/>
                          <a:cs typeface="Aharoni" panose="02010803020104030203" pitchFamily="2" charset="-79"/>
                        </a:rPr>
                        <a:t>be going to</a:t>
                      </a:r>
                      <a:endParaRPr kumimoji="1" lang="ja-JP" altLang="en-US" sz="2400" dirty="0">
                        <a:latin typeface="Aharoni" panose="02010803020104030203" pitchFamily="2" charset="-79"/>
                        <a:ea typeface="HGP創英角ｺﾞｼｯｸUB" panose="020B0900000000000000" pitchFamily="50" charset="-128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3200" dirty="0">
                        <a:latin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392289"/>
                  </a:ext>
                </a:extLst>
              </a:tr>
              <a:tr h="82662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Aharoni" panose="02010803020104030203" pitchFamily="2" charset="-79"/>
                          <a:ea typeface="HGP創英角ｺﾞｼｯｸUB" panose="020B0900000000000000" pitchFamily="50" charset="-128"/>
                          <a:cs typeface="Aharoni" panose="02010803020104030203" pitchFamily="2" charset="-79"/>
                        </a:rPr>
                        <a:t>have to</a:t>
                      </a:r>
                      <a:endParaRPr kumimoji="1" lang="ja-JP" altLang="en-US" sz="2400" dirty="0">
                        <a:latin typeface="Aharoni" panose="02010803020104030203" pitchFamily="2" charset="-79"/>
                        <a:ea typeface="HGP創英角ｺﾞｼｯｸUB" panose="020B0900000000000000" pitchFamily="50" charset="-128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3200" dirty="0">
                        <a:latin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23975"/>
                  </a:ext>
                </a:extLst>
              </a:tr>
              <a:tr h="82662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Aharoni" panose="02010803020104030203" pitchFamily="2" charset="-79"/>
                          <a:ea typeface="HGP創英角ｺﾞｼｯｸUB" panose="020B0900000000000000" pitchFamily="50" charset="-128"/>
                          <a:cs typeface="Aharoni" panose="02010803020104030203" pitchFamily="2" charset="-79"/>
                        </a:rPr>
                        <a:t>must</a:t>
                      </a:r>
                      <a:endParaRPr kumimoji="1" lang="ja-JP" altLang="en-US" sz="2400" dirty="0">
                        <a:latin typeface="Aharoni" panose="02010803020104030203" pitchFamily="2" charset="-79"/>
                        <a:ea typeface="HGP創英角ｺﾞｼｯｸUB" panose="020B0900000000000000" pitchFamily="50" charset="-128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3200" dirty="0">
                        <a:latin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49243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8897EF-ABFA-2385-067F-697729D07DBF}"/>
              </a:ext>
            </a:extLst>
          </p:cNvPr>
          <p:cNvSpPr txBox="1"/>
          <p:nvPr/>
        </p:nvSpPr>
        <p:spPr>
          <a:xfrm>
            <a:off x="3434080" y="2384623"/>
            <a:ext cx="60858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He </a:t>
            </a:r>
            <a:r>
              <a:rPr kumimoji="1" lang="en-US" altLang="ja-JP" sz="44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can</a:t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cook </a:t>
            </a:r>
            <a:r>
              <a:rPr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</a:t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urry.</a:t>
            </a:r>
            <a:endParaRPr kumimoji="1" lang="ja-JP" altLang="en-US" sz="44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105525A-ADC6-1FCC-7E10-19B001210F33}"/>
              </a:ext>
            </a:extLst>
          </p:cNvPr>
          <p:cNvSpPr txBox="1"/>
          <p:nvPr/>
        </p:nvSpPr>
        <p:spPr>
          <a:xfrm>
            <a:off x="3434080" y="3226459"/>
            <a:ext cx="60858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He</a:t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will</a:t>
            </a:r>
            <a:r>
              <a:rPr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cook curry</a:t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.</a:t>
            </a:r>
            <a:endParaRPr kumimoji="1" lang="ja-JP" altLang="en-US" sz="44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9EAF184-8228-6F83-6CE5-1F8743F2388E}"/>
              </a:ext>
            </a:extLst>
          </p:cNvPr>
          <p:cNvSpPr txBox="1"/>
          <p:nvPr/>
        </p:nvSpPr>
        <p:spPr>
          <a:xfrm>
            <a:off x="3261360" y="4121001"/>
            <a:ext cx="7828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He</a:t>
            </a:r>
            <a:r>
              <a:rPr kumimoji="1" lang="en-US" altLang="ja-JP" sz="4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ja-JP" sz="4000" dirty="0">
                <a:solidFill>
                  <a:srgbClr val="FF0000"/>
                </a:solidFill>
                <a:highlight>
                  <a:srgbClr val="FFFF00"/>
                </a:highligh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is</a:t>
            </a:r>
            <a:r>
              <a:rPr lang="en-US" altLang="ja-JP" sz="40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going to</a:t>
            </a:r>
            <a:r>
              <a:rPr lang="en-US" altLang="ja-JP" sz="4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cook curry.</a:t>
            </a:r>
            <a:endParaRPr kumimoji="1" lang="ja-JP" altLang="en-US" sz="40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DC7DD36-0AB9-BBF0-F70A-69C4DD93DD48}"/>
              </a:ext>
            </a:extLst>
          </p:cNvPr>
          <p:cNvSpPr txBox="1"/>
          <p:nvPr/>
        </p:nvSpPr>
        <p:spPr>
          <a:xfrm>
            <a:off x="3434080" y="4906814"/>
            <a:ext cx="72339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He</a:t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ja-JP" sz="4400" dirty="0">
                <a:solidFill>
                  <a:srgbClr val="FF0000"/>
                </a:solidFill>
                <a:highlight>
                  <a:srgbClr val="FFFF00"/>
                </a:highligh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has</a:t>
            </a:r>
            <a:r>
              <a:rPr lang="en-US" altLang="ja-JP" sz="44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to</a:t>
            </a:r>
            <a:r>
              <a:rPr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cook curry</a:t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.</a:t>
            </a:r>
            <a:endParaRPr kumimoji="1" lang="ja-JP" altLang="en-US" sz="44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5889AE4-5D3F-D534-CA06-24D7E2AF4184}"/>
              </a:ext>
            </a:extLst>
          </p:cNvPr>
          <p:cNvSpPr txBox="1"/>
          <p:nvPr/>
        </p:nvSpPr>
        <p:spPr>
          <a:xfrm>
            <a:off x="3434080" y="5689356"/>
            <a:ext cx="66141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He</a:t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ja-JP" sz="44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must</a:t>
            </a:r>
            <a:r>
              <a:rPr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cook curry.</a:t>
            </a:r>
            <a:endParaRPr kumimoji="1" lang="ja-JP" altLang="en-US" sz="44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21" name="決定ボタンを押す35 (1)">
            <a:hlinkClick r:id="" action="ppaction://media"/>
            <a:extLst>
              <a:ext uri="{FF2B5EF4-FFF2-40B4-BE49-F238E27FC236}">
                <a16:creationId xmlns:a16="http://schemas.microsoft.com/office/drawing/2014/main" id="{41DE3746-7127-D14E-71F5-2F2E4F6DE6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68100" y="6106160"/>
            <a:ext cx="406400" cy="406400"/>
          </a:xfrm>
          <a:prstGeom prst="rect">
            <a:avLst/>
          </a:prstGeom>
        </p:spPr>
      </p:pic>
      <p:pic>
        <p:nvPicPr>
          <p:cNvPr id="22" name="決定ボタンを押す35 (1)">
            <a:hlinkClick r:id="" action="ppaction://media"/>
            <a:extLst>
              <a:ext uri="{FF2B5EF4-FFF2-40B4-BE49-F238E27FC236}">
                <a16:creationId xmlns:a16="http://schemas.microsoft.com/office/drawing/2014/main" id="{8CA39393-323C-3248-1AE1-3DB9491CA5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20500" y="6258560"/>
            <a:ext cx="406400" cy="406400"/>
          </a:xfrm>
          <a:prstGeom prst="rect">
            <a:avLst/>
          </a:prstGeom>
        </p:spPr>
      </p:pic>
      <p:pic>
        <p:nvPicPr>
          <p:cNvPr id="23" name="決定ボタンを押す35 (1)">
            <a:hlinkClick r:id="" action="ppaction://media"/>
            <a:extLst>
              <a:ext uri="{FF2B5EF4-FFF2-40B4-BE49-F238E27FC236}">
                <a16:creationId xmlns:a16="http://schemas.microsoft.com/office/drawing/2014/main" id="{42304B08-9C26-926A-3A44-87C998E7AD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26520" y="5792859"/>
            <a:ext cx="406400" cy="406400"/>
          </a:xfrm>
          <a:prstGeom prst="rect">
            <a:avLst/>
          </a:prstGeom>
        </p:spPr>
      </p:pic>
      <p:pic>
        <p:nvPicPr>
          <p:cNvPr id="24" name="決定ボタンを押す35 (1)">
            <a:hlinkClick r:id="" action="ppaction://media"/>
            <a:extLst>
              <a:ext uri="{FF2B5EF4-FFF2-40B4-BE49-F238E27FC236}">
                <a16:creationId xmlns:a16="http://schemas.microsoft.com/office/drawing/2014/main" id="{C54F1066-454D-06A2-7CCD-C6D59DC0A6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925300" y="6563360"/>
            <a:ext cx="406400" cy="406400"/>
          </a:xfrm>
          <a:prstGeom prst="rect">
            <a:avLst/>
          </a:prstGeom>
        </p:spPr>
      </p:pic>
      <p:pic>
        <p:nvPicPr>
          <p:cNvPr id="26" name="決定ボタンを押す47">
            <a:hlinkClick r:id="" action="ppaction://media"/>
            <a:extLst>
              <a:ext uri="{FF2B5EF4-FFF2-40B4-BE49-F238E27FC236}">
                <a16:creationId xmlns:a16="http://schemas.microsoft.com/office/drawing/2014/main" id="{D431824A-4344-815C-9FA2-938E971FCA2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84940" y="560407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355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7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7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7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70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584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 mute="1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Level.2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次の文にそれぞれ助動詞を入れて読もう</a:t>
            </a:r>
          </a:p>
        </p:txBody>
      </p:sp>
      <p:graphicFrame>
        <p:nvGraphicFramePr>
          <p:cNvPr id="9" name="表 8">
            <a:extLst>
              <a:ext uri="{FF2B5EF4-FFF2-40B4-BE49-F238E27FC236}">
                <a16:creationId xmlns:a16="http://schemas.microsoft.com/office/drawing/2014/main" id="{FA4DF131-9BC5-4C15-33D2-EDE69CA76C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4364865"/>
              </p:ext>
            </p:extLst>
          </p:nvPr>
        </p:nvGraphicFramePr>
        <p:xfrm>
          <a:off x="929640" y="1552786"/>
          <a:ext cx="10160000" cy="49597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50643461"/>
                    </a:ext>
                  </a:extLst>
                </a:gridCol>
                <a:gridCol w="8102600">
                  <a:extLst>
                    <a:ext uri="{9D8B030D-6E8A-4147-A177-3AD203B41FA5}">
                      <a16:colId xmlns:a16="http://schemas.microsoft.com/office/drawing/2014/main" val="2310499117"/>
                    </a:ext>
                  </a:extLst>
                </a:gridCol>
              </a:tblGrid>
              <a:tr h="826629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4800" dirty="0">
                          <a:solidFill>
                            <a:srgbClr val="FF0000"/>
                          </a:solidFill>
                          <a:latin typeface="ADLaM Display" panose="02010000000000000000" pitchFamily="2" charset="0"/>
                          <a:ea typeface="ADLaM Display" panose="02010000000000000000" pitchFamily="2" charset="0"/>
                          <a:cs typeface="ADLaM Display" panose="02010000000000000000" pitchFamily="2" charset="0"/>
                        </a:rPr>
                        <a:t>She uses a computer.</a:t>
                      </a:r>
                      <a:endParaRPr kumimoji="1" lang="ja-JP" altLang="en-US" sz="4800" dirty="0">
                        <a:solidFill>
                          <a:srgbClr val="FF0000"/>
                        </a:solidFill>
                        <a:latin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744488"/>
                  </a:ext>
                </a:extLst>
              </a:tr>
              <a:tr h="82662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Aharoni" panose="02010803020104030203" pitchFamily="2" charset="-79"/>
                          <a:ea typeface="HGP創英角ｺﾞｼｯｸUB" panose="020B0900000000000000" pitchFamily="50" charset="-128"/>
                          <a:cs typeface="Aharoni" panose="02010803020104030203" pitchFamily="2" charset="-79"/>
                        </a:rPr>
                        <a:t>can</a:t>
                      </a:r>
                      <a:endParaRPr kumimoji="1" lang="ja-JP" altLang="en-US" sz="2400" dirty="0">
                        <a:latin typeface="Aharoni" panose="02010803020104030203" pitchFamily="2" charset="-79"/>
                        <a:ea typeface="HGP創英角ｺﾞｼｯｸUB" panose="020B0900000000000000" pitchFamily="50" charset="-128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3200" dirty="0">
                        <a:latin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030203"/>
                  </a:ext>
                </a:extLst>
              </a:tr>
              <a:tr h="82662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Aharoni" panose="02010803020104030203" pitchFamily="2" charset="-79"/>
                          <a:ea typeface="HGP創英角ｺﾞｼｯｸUB" panose="020B0900000000000000" pitchFamily="50" charset="-128"/>
                          <a:cs typeface="Aharoni" panose="02010803020104030203" pitchFamily="2" charset="-79"/>
                        </a:rPr>
                        <a:t>will</a:t>
                      </a:r>
                      <a:endParaRPr kumimoji="1" lang="ja-JP" altLang="en-US" sz="2400" dirty="0">
                        <a:latin typeface="Aharoni" panose="02010803020104030203" pitchFamily="2" charset="-79"/>
                        <a:ea typeface="HGP創英角ｺﾞｼｯｸUB" panose="020B0900000000000000" pitchFamily="50" charset="-128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3200" dirty="0">
                        <a:latin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3336559"/>
                  </a:ext>
                </a:extLst>
              </a:tr>
              <a:tr h="82662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Aharoni" panose="02010803020104030203" pitchFamily="2" charset="-79"/>
                          <a:ea typeface="HGP創英角ｺﾞｼｯｸUB" panose="020B0900000000000000" pitchFamily="50" charset="-128"/>
                          <a:cs typeface="Aharoni" panose="02010803020104030203" pitchFamily="2" charset="-79"/>
                        </a:rPr>
                        <a:t>be going to</a:t>
                      </a:r>
                      <a:endParaRPr kumimoji="1" lang="ja-JP" altLang="en-US" sz="2400" dirty="0">
                        <a:latin typeface="Aharoni" panose="02010803020104030203" pitchFamily="2" charset="-79"/>
                        <a:ea typeface="HGP創英角ｺﾞｼｯｸUB" panose="020B0900000000000000" pitchFamily="50" charset="-128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3200" dirty="0">
                        <a:latin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392289"/>
                  </a:ext>
                </a:extLst>
              </a:tr>
              <a:tr h="82662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Aharoni" panose="02010803020104030203" pitchFamily="2" charset="-79"/>
                          <a:ea typeface="HGP創英角ｺﾞｼｯｸUB" panose="020B0900000000000000" pitchFamily="50" charset="-128"/>
                          <a:cs typeface="Aharoni" panose="02010803020104030203" pitchFamily="2" charset="-79"/>
                        </a:rPr>
                        <a:t>have to</a:t>
                      </a:r>
                      <a:endParaRPr kumimoji="1" lang="ja-JP" altLang="en-US" sz="2400" dirty="0">
                        <a:latin typeface="Aharoni" panose="02010803020104030203" pitchFamily="2" charset="-79"/>
                        <a:ea typeface="HGP創英角ｺﾞｼｯｸUB" panose="020B0900000000000000" pitchFamily="50" charset="-128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3200" dirty="0">
                        <a:latin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23975"/>
                  </a:ext>
                </a:extLst>
              </a:tr>
              <a:tr h="82662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Aharoni" panose="02010803020104030203" pitchFamily="2" charset="-79"/>
                          <a:ea typeface="HGP創英角ｺﾞｼｯｸUB" panose="020B0900000000000000" pitchFamily="50" charset="-128"/>
                          <a:cs typeface="Aharoni" panose="02010803020104030203" pitchFamily="2" charset="-79"/>
                        </a:rPr>
                        <a:t>must</a:t>
                      </a:r>
                      <a:endParaRPr kumimoji="1" lang="ja-JP" altLang="en-US" sz="2400" dirty="0">
                        <a:latin typeface="Aharoni" panose="02010803020104030203" pitchFamily="2" charset="-79"/>
                        <a:ea typeface="HGP創英角ｺﾞｼｯｸUB" panose="020B0900000000000000" pitchFamily="50" charset="-128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3200" dirty="0">
                        <a:latin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49243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8897EF-ABFA-2385-067F-697729D07DBF}"/>
              </a:ext>
            </a:extLst>
          </p:cNvPr>
          <p:cNvSpPr txBox="1"/>
          <p:nvPr/>
        </p:nvSpPr>
        <p:spPr>
          <a:xfrm>
            <a:off x="3434080" y="2384623"/>
            <a:ext cx="64922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She </a:t>
            </a:r>
            <a:r>
              <a:rPr kumimoji="1" lang="en-US" altLang="ja-JP" sz="44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can</a:t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use a computer.</a:t>
            </a:r>
            <a:endParaRPr kumimoji="1" lang="ja-JP" altLang="en-US" sz="44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105525A-ADC6-1FCC-7E10-19B001210F33}"/>
              </a:ext>
            </a:extLst>
          </p:cNvPr>
          <p:cNvSpPr txBox="1"/>
          <p:nvPr/>
        </p:nvSpPr>
        <p:spPr>
          <a:xfrm>
            <a:off x="3434080" y="3226459"/>
            <a:ext cx="60858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She will use a computer.</a:t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/>
            </a:r>
            <a:r>
              <a:rPr kumimoji="1" lang="en-US" altLang="ja-JP" sz="44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/>
            </a:r>
            <a:r>
              <a:rPr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/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/>
            </a:r>
            <a:endParaRPr kumimoji="1" lang="ja-JP" altLang="en-US" sz="44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9EAF184-8228-6F83-6CE5-1F8743F2388E}"/>
              </a:ext>
            </a:extLst>
          </p:cNvPr>
          <p:cNvSpPr txBox="1"/>
          <p:nvPr/>
        </p:nvSpPr>
        <p:spPr>
          <a:xfrm>
            <a:off x="3261360" y="4121001"/>
            <a:ext cx="7828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She</a:t>
            </a:r>
            <a:r>
              <a:rPr kumimoji="1" lang="en-US" altLang="ja-JP" sz="4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ja-JP" sz="4000" dirty="0">
                <a:solidFill>
                  <a:srgbClr val="FF0000"/>
                </a:solidFill>
                <a:highlight>
                  <a:srgbClr val="FFFF00"/>
                </a:highligh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is</a:t>
            </a:r>
            <a:r>
              <a:rPr lang="en-US" altLang="ja-JP" sz="40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going to</a:t>
            </a:r>
            <a:r>
              <a:rPr lang="en-US" altLang="ja-JP" sz="4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use a computer.</a:t>
            </a:r>
            <a:endParaRPr kumimoji="1" lang="ja-JP" altLang="en-US" sz="40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DC7DD36-0AB9-BBF0-F70A-69C4DD93DD48}"/>
              </a:ext>
            </a:extLst>
          </p:cNvPr>
          <p:cNvSpPr txBox="1"/>
          <p:nvPr/>
        </p:nvSpPr>
        <p:spPr>
          <a:xfrm>
            <a:off x="3434080" y="4906814"/>
            <a:ext cx="72339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She has to use a computer.</a:t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/>
            </a:r>
            <a:r>
              <a:rPr lang="en-US" altLang="ja-JP" sz="4400" dirty="0">
                <a:solidFill>
                  <a:srgbClr val="FF0000"/>
                </a:solidFill>
                <a:highlight>
                  <a:srgbClr val="FFFF00"/>
                </a:highligh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/>
            </a:r>
            <a:r>
              <a:rPr lang="en-US" altLang="ja-JP" sz="44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/>
            </a:r>
            <a:r>
              <a:rPr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/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/>
            </a:r>
            <a:endParaRPr kumimoji="1" lang="ja-JP" altLang="en-US" sz="44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5889AE4-5D3F-D534-CA06-24D7E2AF4184}"/>
              </a:ext>
            </a:extLst>
          </p:cNvPr>
          <p:cNvSpPr txBox="1"/>
          <p:nvPr/>
        </p:nvSpPr>
        <p:spPr>
          <a:xfrm>
            <a:off x="3434080" y="5689356"/>
            <a:ext cx="66141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She</a:t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ja-JP" sz="44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must</a:t>
            </a:r>
            <a:r>
              <a:rPr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use a computer.</a:t>
            </a:r>
            <a:endParaRPr kumimoji="1" lang="ja-JP" altLang="en-US" sz="44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21" name="決定ボタンを押す35 (1)">
            <a:hlinkClick r:id="" action="ppaction://media"/>
            <a:extLst>
              <a:ext uri="{FF2B5EF4-FFF2-40B4-BE49-F238E27FC236}">
                <a16:creationId xmlns:a16="http://schemas.microsoft.com/office/drawing/2014/main" id="{41DE3746-7127-D14E-71F5-2F2E4F6DE6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68100" y="6106160"/>
            <a:ext cx="406400" cy="406400"/>
          </a:xfrm>
          <a:prstGeom prst="rect">
            <a:avLst/>
          </a:prstGeom>
        </p:spPr>
      </p:pic>
      <p:pic>
        <p:nvPicPr>
          <p:cNvPr id="22" name="決定ボタンを押す35 (1)">
            <a:hlinkClick r:id="" action="ppaction://media"/>
            <a:extLst>
              <a:ext uri="{FF2B5EF4-FFF2-40B4-BE49-F238E27FC236}">
                <a16:creationId xmlns:a16="http://schemas.microsoft.com/office/drawing/2014/main" id="{8CA39393-323C-3248-1AE1-3DB9491CA5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20500" y="6258560"/>
            <a:ext cx="406400" cy="406400"/>
          </a:xfrm>
          <a:prstGeom prst="rect">
            <a:avLst/>
          </a:prstGeom>
        </p:spPr>
      </p:pic>
      <p:pic>
        <p:nvPicPr>
          <p:cNvPr id="23" name="決定ボタンを押す35 (1)">
            <a:hlinkClick r:id="" action="ppaction://media"/>
            <a:extLst>
              <a:ext uri="{FF2B5EF4-FFF2-40B4-BE49-F238E27FC236}">
                <a16:creationId xmlns:a16="http://schemas.microsoft.com/office/drawing/2014/main" id="{42304B08-9C26-926A-3A44-87C998E7AD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26520" y="5792859"/>
            <a:ext cx="406400" cy="406400"/>
          </a:xfrm>
          <a:prstGeom prst="rect">
            <a:avLst/>
          </a:prstGeom>
        </p:spPr>
      </p:pic>
      <p:pic>
        <p:nvPicPr>
          <p:cNvPr id="24" name="決定ボタンを押す35 (1)">
            <a:hlinkClick r:id="" action="ppaction://media"/>
            <a:extLst>
              <a:ext uri="{FF2B5EF4-FFF2-40B4-BE49-F238E27FC236}">
                <a16:creationId xmlns:a16="http://schemas.microsoft.com/office/drawing/2014/main" id="{C54F1066-454D-06A2-7CCD-C6D59DC0A6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925300" y="6563360"/>
            <a:ext cx="406400" cy="406400"/>
          </a:xfrm>
          <a:prstGeom prst="rect">
            <a:avLst/>
          </a:prstGeom>
        </p:spPr>
      </p:pic>
      <p:pic>
        <p:nvPicPr>
          <p:cNvPr id="26" name="決定ボタンを押す47">
            <a:hlinkClick r:id="" action="ppaction://media"/>
            <a:extLst>
              <a:ext uri="{FF2B5EF4-FFF2-40B4-BE49-F238E27FC236}">
                <a16:creationId xmlns:a16="http://schemas.microsoft.com/office/drawing/2014/main" id="{D431824A-4344-815C-9FA2-938E971FCA2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84940" y="560407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673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7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7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7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70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584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 mute="1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Level.2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次の文にそれぞれ助動詞を入れて読もう</a:t>
            </a:r>
          </a:p>
        </p:txBody>
      </p:sp>
      <p:graphicFrame>
        <p:nvGraphicFramePr>
          <p:cNvPr id="9" name="表 8">
            <a:extLst>
              <a:ext uri="{FF2B5EF4-FFF2-40B4-BE49-F238E27FC236}">
                <a16:creationId xmlns:a16="http://schemas.microsoft.com/office/drawing/2014/main" id="{FA4DF131-9BC5-4C15-33D2-EDE69CA76C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5959116"/>
              </p:ext>
            </p:extLst>
          </p:nvPr>
        </p:nvGraphicFramePr>
        <p:xfrm>
          <a:off x="929640" y="1552786"/>
          <a:ext cx="10160000" cy="49597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50643461"/>
                    </a:ext>
                  </a:extLst>
                </a:gridCol>
                <a:gridCol w="8102600">
                  <a:extLst>
                    <a:ext uri="{9D8B030D-6E8A-4147-A177-3AD203B41FA5}">
                      <a16:colId xmlns:a16="http://schemas.microsoft.com/office/drawing/2014/main" val="2310499117"/>
                    </a:ext>
                  </a:extLst>
                </a:gridCol>
              </a:tblGrid>
              <a:tr h="826629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4800" dirty="0">
                          <a:solidFill>
                            <a:srgbClr val="FF0000"/>
                          </a:solidFill>
                          <a:latin typeface="ADLaM Display" panose="02010000000000000000" pitchFamily="2" charset="0"/>
                          <a:ea typeface="ADLaM Display" panose="02010000000000000000" pitchFamily="2" charset="0"/>
                          <a:cs typeface="ADLaM Display" panose="02010000000000000000" pitchFamily="2" charset="0"/>
                        </a:rPr>
                        <a:t>We watch TV.</a:t>
                      </a:r>
                      <a:endParaRPr kumimoji="1" lang="ja-JP" altLang="en-US" sz="4800" dirty="0">
                        <a:solidFill>
                          <a:srgbClr val="FF0000"/>
                        </a:solidFill>
                        <a:latin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744488"/>
                  </a:ext>
                </a:extLst>
              </a:tr>
              <a:tr h="82662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Aharoni" panose="02010803020104030203" pitchFamily="2" charset="-79"/>
                          <a:ea typeface="HGP創英角ｺﾞｼｯｸUB" panose="020B0900000000000000" pitchFamily="50" charset="-128"/>
                          <a:cs typeface="Aharoni" panose="02010803020104030203" pitchFamily="2" charset="-79"/>
                        </a:rPr>
                        <a:t>can</a:t>
                      </a:r>
                      <a:endParaRPr kumimoji="1" lang="ja-JP" altLang="en-US" sz="2400" dirty="0">
                        <a:latin typeface="Aharoni" panose="02010803020104030203" pitchFamily="2" charset="-79"/>
                        <a:ea typeface="HGP創英角ｺﾞｼｯｸUB" panose="020B0900000000000000" pitchFamily="50" charset="-128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3200" dirty="0">
                        <a:latin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030203"/>
                  </a:ext>
                </a:extLst>
              </a:tr>
              <a:tr h="82662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Aharoni" panose="02010803020104030203" pitchFamily="2" charset="-79"/>
                          <a:ea typeface="HGP創英角ｺﾞｼｯｸUB" panose="020B0900000000000000" pitchFamily="50" charset="-128"/>
                          <a:cs typeface="Aharoni" panose="02010803020104030203" pitchFamily="2" charset="-79"/>
                        </a:rPr>
                        <a:t>will</a:t>
                      </a:r>
                      <a:endParaRPr kumimoji="1" lang="ja-JP" altLang="en-US" sz="2400" dirty="0">
                        <a:latin typeface="Aharoni" panose="02010803020104030203" pitchFamily="2" charset="-79"/>
                        <a:ea typeface="HGP創英角ｺﾞｼｯｸUB" panose="020B0900000000000000" pitchFamily="50" charset="-128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3200" dirty="0">
                        <a:latin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3336559"/>
                  </a:ext>
                </a:extLst>
              </a:tr>
              <a:tr h="82662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Aharoni" panose="02010803020104030203" pitchFamily="2" charset="-79"/>
                          <a:ea typeface="HGP創英角ｺﾞｼｯｸUB" panose="020B0900000000000000" pitchFamily="50" charset="-128"/>
                          <a:cs typeface="Aharoni" panose="02010803020104030203" pitchFamily="2" charset="-79"/>
                        </a:rPr>
                        <a:t>be going to</a:t>
                      </a:r>
                      <a:endParaRPr kumimoji="1" lang="ja-JP" altLang="en-US" sz="2400" dirty="0">
                        <a:latin typeface="Aharoni" panose="02010803020104030203" pitchFamily="2" charset="-79"/>
                        <a:ea typeface="HGP創英角ｺﾞｼｯｸUB" panose="020B0900000000000000" pitchFamily="50" charset="-128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3200" dirty="0">
                        <a:latin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392289"/>
                  </a:ext>
                </a:extLst>
              </a:tr>
              <a:tr h="82662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Aharoni" panose="02010803020104030203" pitchFamily="2" charset="-79"/>
                          <a:ea typeface="HGP創英角ｺﾞｼｯｸUB" panose="020B0900000000000000" pitchFamily="50" charset="-128"/>
                          <a:cs typeface="Aharoni" panose="02010803020104030203" pitchFamily="2" charset="-79"/>
                        </a:rPr>
                        <a:t>have to</a:t>
                      </a:r>
                      <a:endParaRPr kumimoji="1" lang="ja-JP" altLang="en-US" sz="2400" dirty="0">
                        <a:latin typeface="Aharoni" panose="02010803020104030203" pitchFamily="2" charset="-79"/>
                        <a:ea typeface="HGP創英角ｺﾞｼｯｸUB" panose="020B0900000000000000" pitchFamily="50" charset="-128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3200" dirty="0">
                        <a:latin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23975"/>
                  </a:ext>
                </a:extLst>
              </a:tr>
              <a:tr h="82662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Aharoni" panose="02010803020104030203" pitchFamily="2" charset="-79"/>
                          <a:ea typeface="HGP創英角ｺﾞｼｯｸUB" panose="020B0900000000000000" pitchFamily="50" charset="-128"/>
                          <a:cs typeface="Aharoni" panose="02010803020104030203" pitchFamily="2" charset="-79"/>
                        </a:rPr>
                        <a:t>must</a:t>
                      </a:r>
                      <a:endParaRPr kumimoji="1" lang="ja-JP" altLang="en-US" sz="2400" dirty="0">
                        <a:latin typeface="Aharoni" panose="02010803020104030203" pitchFamily="2" charset="-79"/>
                        <a:ea typeface="HGP創英角ｺﾞｼｯｸUB" panose="020B0900000000000000" pitchFamily="50" charset="-128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3200" dirty="0">
                        <a:latin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49243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8897EF-ABFA-2385-067F-697729D07DBF}"/>
              </a:ext>
            </a:extLst>
          </p:cNvPr>
          <p:cNvSpPr txBox="1"/>
          <p:nvPr/>
        </p:nvSpPr>
        <p:spPr>
          <a:xfrm>
            <a:off x="3434080" y="2384623"/>
            <a:ext cx="64922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</a:t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 </a:t>
            </a:r>
            <a:r>
              <a:rPr kumimoji="1" lang="en-US" altLang="ja-JP" sz="44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can</a:t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watch TV.</a:t>
            </a:r>
            <a:endParaRPr kumimoji="1" lang="ja-JP" altLang="en-US" sz="44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105525A-ADC6-1FCC-7E10-19B001210F33}"/>
              </a:ext>
            </a:extLst>
          </p:cNvPr>
          <p:cNvSpPr txBox="1"/>
          <p:nvPr/>
        </p:nvSpPr>
        <p:spPr>
          <a:xfrm>
            <a:off x="3434080" y="3226459"/>
            <a:ext cx="60858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We</a:t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will</a:t>
            </a:r>
            <a:r>
              <a:rPr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watch TV</a:t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.</a:t>
            </a:r>
            <a:endParaRPr kumimoji="1" lang="ja-JP" altLang="en-US" sz="44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9EAF184-8228-6F83-6CE5-1F8743F2388E}"/>
              </a:ext>
            </a:extLst>
          </p:cNvPr>
          <p:cNvSpPr txBox="1"/>
          <p:nvPr/>
        </p:nvSpPr>
        <p:spPr>
          <a:xfrm>
            <a:off x="3261360" y="4121001"/>
            <a:ext cx="7828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We</a:t>
            </a:r>
            <a:r>
              <a:rPr kumimoji="1" lang="en-US" altLang="ja-JP" sz="4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ja-JP" sz="4000" dirty="0">
                <a:solidFill>
                  <a:srgbClr val="FF0000"/>
                </a:solidFill>
                <a:highlight>
                  <a:srgbClr val="FFFF00"/>
                </a:highligh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are</a:t>
            </a:r>
            <a:r>
              <a:rPr lang="en-US" altLang="ja-JP" sz="40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going to</a:t>
            </a:r>
            <a:r>
              <a:rPr lang="en-US" altLang="ja-JP" sz="4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watch TV.</a:t>
            </a:r>
            <a:endParaRPr kumimoji="1" lang="ja-JP" altLang="en-US" sz="40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DC7DD36-0AB9-BBF0-F70A-69C4DD93DD48}"/>
              </a:ext>
            </a:extLst>
          </p:cNvPr>
          <p:cNvSpPr txBox="1"/>
          <p:nvPr/>
        </p:nvSpPr>
        <p:spPr>
          <a:xfrm>
            <a:off x="3434080" y="4906814"/>
            <a:ext cx="72339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We</a:t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ja-JP" sz="4400" dirty="0">
                <a:solidFill>
                  <a:srgbClr val="FF0000"/>
                </a:solidFill>
                <a:highlight>
                  <a:srgbClr val="FFFF00"/>
                </a:highligh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have</a:t>
            </a:r>
            <a:r>
              <a:rPr lang="en-US" altLang="ja-JP" sz="44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to</a:t>
            </a:r>
            <a:r>
              <a:rPr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watch TV</a:t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.</a:t>
            </a:r>
            <a:endParaRPr kumimoji="1" lang="ja-JP" altLang="en-US" sz="44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5889AE4-5D3F-D534-CA06-24D7E2AF4184}"/>
              </a:ext>
            </a:extLst>
          </p:cNvPr>
          <p:cNvSpPr txBox="1"/>
          <p:nvPr/>
        </p:nvSpPr>
        <p:spPr>
          <a:xfrm>
            <a:off x="3434080" y="5689356"/>
            <a:ext cx="66141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We</a:t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ja-JP" sz="44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must</a:t>
            </a:r>
            <a:r>
              <a:rPr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watch TV.</a:t>
            </a:r>
            <a:endParaRPr kumimoji="1" lang="ja-JP" altLang="en-US" sz="44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21" name="決定ボタンを押す35 (1)">
            <a:hlinkClick r:id="" action="ppaction://media"/>
            <a:extLst>
              <a:ext uri="{FF2B5EF4-FFF2-40B4-BE49-F238E27FC236}">
                <a16:creationId xmlns:a16="http://schemas.microsoft.com/office/drawing/2014/main" id="{41DE3746-7127-D14E-71F5-2F2E4F6DE6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68100" y="6106160"/>
            <a:ext cx="406400" cy="406400"/>
          </a:xfrm>
          <a:prstGeom prst="rect">
            <a:avLst/>
          </a:prstGeom>
        </p:spPr>
      </p:pic>
      <p:pic>
        <p:nvPicPr>
          <p:cNvPr id="22" name="決定ボタンを押す35 (1)">
            <a:hlinkClick r:id="" action="ppaction://media"/>
            <a:extLst>
              <a:ext uri="{FF2B5EF4-FFF2-40B4-BE49-F238E27FC236}">
                <a16:creationId xmlns:a16="http://schemas.microsoft.com/office/drawing/2014/main" id="{8CA39393-323C-3248-1AE1-3DB9491CA5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20500" y="6258560"/>
            <a:ext cx="406400" cy="406400"/>
          </a:xfrm>
          <a:prstGeom prst="rect">
            <a:avLst/>
          </a:prstGeom>
        </p:spPr>
      </p:pic>
      <p:pic>
        <p:nvPicPr>
          <p:cNvPr id="23" name="決定ボタンを押す35 (1)">
            <a:hlinkClick r:id="" action="ppaction://media"/>
            <a:extLst>
              <a:ext uri="{FF2B5EF4-FFF2-40B4-BE49-F238E27FC236}">
                <a16:creationId xmlns:a16="http://schemas.microsoft.com/office/drawing/2014/main" id="{42304B08-9C26-926A-3A44-87C998E7AD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26520" y="5792859"/>
            <a:ext cx="406400" cy="406400"/>
          </a:xfrm>
          <a:prstGeom prst="rect">
            <a:avLst/>
          </a:prstGeom>
        </p:spPr>
      </p:pic>
      <p:pic>
        <p:nvPicPr>
          <p:cNvPr id="24" name="決定ボタンを押す35 (1)">
            <a:hlinkClick r:id="" action="ppaction://media"/>
            <a:extLst>
              <a:ext uri="{FF2B5EF4-FFF2-40B4-BE49-F238E27FC236}">
                <a16:creationId xmlns:a16="http://schemas.microsoft.com/office/drawing/2014/main" id="{C54F1066-454D-06A2-7CCD-C6D59DC0A6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925300" y="6563360"/>
            <a:ext cx="406400" cy="406400"/>
          </a:xfrm>
          <a:prstGeom prst="rect">
            <a:avLst/>
          </a:prstGeom>
        </p:spPr>
      </p:pic>
      <p:pic>
        <p:nvPicPr>
          <p:cNvPr id="26" name="決定ボタンを押す47">
            <a:hlinkClick r:id="" action="ppaction://media"/>
            <a:extLst>
              <a:ext uri="{FF2B5EF4-FFF2-40B4-BE49-F238E27FC236}">
                <a16:creationId xmlns:a16="http://schemas.microsoft.com/office/drawing/2014/main" id="{D431824A-4344-815C-9FA2-938E971FCA2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84940" y="560407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47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7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7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7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70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584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 mute="1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Level.2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次の文にそれぞれ助動詞を入れて読もう</a:t>
            </a:r>
          </a:p>
        </p:txBody>
      </p:sp>
      <p:graphicFrame>
        <p:nvGraphicFramePr>
          <p:cNvPr id="9" name="表 8">
            <a:extLst>
              <a:ext uri="{FF2B5EF4-FFF2-40B4-BE49-F238E27FC236}">
                <a16:creationId xmlns:a16="http://schemas.microsoft.com/office/drawing/2014/main" id="{FA4DF131-9BC5-4C15-33D2-EDE69CA76C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017479"/>
              </p:ext>
            </p:extLst>
          </p:nvPr>
        </p:nvGraphicFramePr>
        <p:xfrm>
          <a:off x="929640" y="1552786"/>
          <a:ext cx="10160000" cy="49597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50643461"/>
                    </a:ext>
                  </a:extLst>
                </a:gridCol>
                <a:gridCol w="8102600">
                  <a:extLst>
                    <a:ext uri="{9D8B030D-6E8A-4147-A177-3AD203B41FA5}">
                      <a16:colId xmlns:a16="http://schemas.microsoft.com/office/drawing/2014/main" val="2310499117"/>
                    </a:ext>
                  </a:extLst>
                </a:gridCol>
              </a:tblGrid>
              <a:tr h="826629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4800" dirty="0">
                          <a:solidFill>
                            <a:srgbClr val="FF0000"/>
                          </a:solidFill>
                          <a:latin typeface="ADLaM Display" panose="02010000000000000000" pitchFamily="2" charset="0"/>
                          <a:ea typeface="ADLaM Display" panose="02010000000000000000" pitchFamily="2" charset="0"/>
                          <a:cs typeface="ADLaM Display" panose="02010000000000000000" pitchFamily="2" charset="0"/>
                        </a:rPr>
                        <a:t>Nick eats natto.</a:t>
                      </a:r>
                      <a:endParaRPr kumimoji="1" lang="ja-JP" altLang="en-US" sz="4800" dirty="0">
                        <a:solidFill>
                          <a:srgbClr val="FF0000"/>
                        </a:solidFill>
                        <a:latin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744488"/>
                  </a:ext>
                </a:extLst>
              </a:tr>
              <a:tr h="82662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Aharoni" panose="02010803020104030203" pitchFamily="2" charset="-79"/>
                          <a:ea typeface="HGP創英角ｺﾞｼｯｸUB" panose="020B0900000000000000" pitchFamily="50" charset="-128"/>
                          <a:cs typeface="Aharoni" panose="02010803020104030203" pitchFamily="2" charset="-79"/>
                        </a:rPr>
                        <a:t>can</a:t>
                      </a:r>
                      <a:endParaRPr kumimoji="1" lang="ja-JP" altLang="en-US" sz="2400" dirty="0">
                        <a:latin typeface="Aharoni" panose="02010803020104030203" pitchFamily="2" charset="-79"/>
                        <a:ea typeface="HGP創英角ｺﾞｼｯｸUB" panose="020B0900000000000000" pitchFamily="50" charset="-128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3200" dirty="0">
                        <a:latin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030203"/>
                  </a:ext>
                </a:extLst>
              </a:tr>
              <a:tr h="82662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Aharoni" panose="02010803020104030203" pitchFamily="2" charset="-79"/>
                          <a:ea typeface="HGP創英角ｺﾞｼｯｸUB" panose="020B0900000000000000" pitchFamily="50" charset="-128"/>
                          <a:cs typeface="Aharoni" panose="02010803020104030203" pitchFamily="2" charset="-79"/>
                        </a:rPr>
                        <a:t>will</a:t>
                      </a:r>
                      <a:endParaRPr kumimoji="1" lang="ja-JP" altLang="en-US" sz="2400" dirty="0">
                        <a:latin typeface="Aharoni" panose="02010803020104030203" pitchFamily="2" charset="-79"/>
                        <a:ea typeface="HGP創英角ｺﾞｼｯｸUB" panose="020B0900000000000000" pitchFamily="50" charset="-128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3200" dirty="0">
                        <a:latin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3336559"/>
                  </a:ext>
                </a:extLst>
              </a:tr>
              <a:tr h="82662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Aharoni" panose="02010803020104030203" pitchFamily="2" charset="-79"/>
                          <a:ea typeface="HGP創英角ｺﾞｼｯｸUB" panose="020B0900000000000000" pitchFamily="50" charset="-128"/>
                          <a:cs typeface="Aharoni" panose="02010803020104030203" pitchFamily="2" charset="-79"/>
                        </a:rPr>
                        <a:t>be going to</a:t>
                      </a:r>
                      <a:endParaRPr kumimoji="1" lang="ja-JP" altLang="en-US" sz="2400" dirty="0">
                        <a:latin typeface="Aharoni" panose="02010803020104030203" pitchFamily="2" charset="-79"/>
                        <a:ea typeface="HGP創英角ｺﾞｼｯｸUB" panose="020B0900000000000000" pitchFamily="50" charset="-128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3200" dirty="0">
                        <a:latin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392289"/>
                  </a:ext>
                </a:extLst>
              </a:tr>
              <a:tr h="82662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Aharoni" panose="02010803020104030203" pitchFamily="2" charset="-79"/>
                          <a:ea typeface="HGP創英角ｺﾞｼｯｸUB" panose="020B0900000000000000" pitchFamily="50" charset="-128"/>
                          <a:cs typeface="Aharoni" panose="02010803020104030203" pitchFamily="2" charset="-79"/>
                        </a:rPr>
                        <a:t>have to</a:t>
                      </a:r>
                      <a:endParaRPr kumimoji="1" lang="ja-JP" altLang="en-US" sz="2400" dirty="0">
                        <a:latin typeface="Aharoni" panose="02010803020104030203" pitchFamily="2" charset="-79"/>
                        <a:ea typeface="HGP創英角ｺﾞｼｯｸUB" panose="020B0900000000000000" pitchFamily="50" charset="-128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3200" dirty="0">
                        <a:latin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623975"/>
                  </a:ext>
                </a:extLst>
              </a:tr>
              <a:tr h="82662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>
                          <a:latin typeface="Aharoni" panose="02010803020104030203" pitchFamily="2" charset="-79"/>
                          <a:ea typeface="HGP創英角ｺﾞｼｯｸUB" panose="020B0900000000000000" pitchFamily="50" charset="-128"/>
                          <a:cs typeface="Aharoni" panose="02010803020104030203" pitchFamily="2" charset="-79"/>
                        </a:rPr>
                        <a:t>must</a:t>
                      </a:r>
                      <a:endParaRPr kumimoji="1" lang="ja-JP" altLang="en-US" sz="2400" dirty="0">
                        <a:latin typeface="Aharoni" panose="02010803020104030203" pitchFamily="2" charset="-79"/>
                        <a:ea typeface="HGP創英角ｺﾞｼｯｸUB" panose="020B0900000000000000" pitchFamily="50" charset="-128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3200" dirty="0">
                        <a:latin typeface="ADLaM Display" panose="02010000000000000000" pitchFamily="2" charset="0"/>
                        <a:cs typeface="ADLaM Display" panose="02010000000000000000" pitchFamily="2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049243"/>
                  </a:ext>
                </a:extLst>
              </a:tr>
            </a:tbl>
          </a:graphicData>
        </a:graphic>
      </p:graphicFrame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8897EF-ABFA-2385-067F-697729D07DBF}"/>
              </a:ext>
            </a:extLst>
          </p:cNvPr>
          <p:cNvSpPr txBox="1"/>
          <p:nvPr/>
        </p:nvSpPr>
        <p:spPr>
          <a:xfrm>
            <a:off x="3434080" y="2384623"/>
            <a:ext cx="64922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Nick </a:t>
            </a:r>
            <a:r>
              <a:rPr kumimoji="1" lang="en-US" altLang="ja-JP" sz="44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can</a:t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eat natto.</a:t>
            </a:r>
            <a:endParaRPr kumimoji="1" lang="ja-JP" altLang="en-US" sz="44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105525A-ADC6-1FCC-7E10-19B001210F33}"/>
              </a:ext>
            </a:extLst>
          </p:cNvPr>
          <p:cNvSpPr txBox="1"/>
          <p:nvPr/>
        </p:nvSpPr>
        <p:spPr>
          <a:xfrm>
            <a:off x="3434080" y="3226459"/>
            <a:ext cx="60858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Nick</a:t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will</a:t>
            </a:r>
            <a:r>
              <a:rPr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eat natto.</a:t>
            </a:r>
            <a:endParaRPr kumimoji="1" lang="ja-JP" altLang="en-US" sz="44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9EAF184-8228-6F83-6CE5-1F8743F2388E}"/>
              </a:ext>
            </a:extLst>
          </p:cNvPr>
          <p:cNvSpPr txBox="1"/>
          <p:nvPr/>
        </p:nvSpPr>
        <p:spPr>
          <a:xfrm>
            <a:off x="3261360" y="4121001"/>
            <a:ext cx="7828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Nick</a:t>
            </a:r>
            <a:r>
              <a:rPr kumimoji="1" lang="en-US" altLang="ja-JP" sz="4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ja-JP" sz="4000" dirty="0">
                <a:solidFill>
                  <a:srgbClr val="FF0000"/>
                </a:solidFill>
                <a:highlight>
                  <a:srgbClr val="FFFF00"/>
                </a:highligh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is</a:t>
            </a:r>
            <a:r>
              <a:rPr lang="en-US" altLang="ja-JP" sz="40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going to</a:t>
            </a:r>
            <a:r>
              <a:rPr lang="en-US" altLang="ja-JP" sz="4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eat natto.</a:t>
            </a:r>
            <a:endParaRPr kumimoji="1" lang="ja-JP" altLang="en-US" sz="40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DC7DD36-0AB9-BBF0-F70A-69C4DD93DD48}"/>
              </a:ext>
            </a:extLst>
          </p:cNvPr>
          <p:cNvSpPr txBox="1"/>
          <p:nvPr/>
        </p:nvSpPr>
        <p:spPr>
          <a:xfrm>
            <a:off x="3434080" y="4906814"/>
            <a:ext cx="72339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Nick</a:t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ja-JP" sz="4400" dirty="0">
                <a:solidFill>
                  <a:srgbClr val="FF0000"/>
                </a:solidFill>
                <a:highlight>
                  <a:srgbClr val="FFFF00"/>
                </a:highlight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has</a:t>
            </a:r>
            <a:r>
              <a:rPr lang="en-US" altLang="ja-JP" sz="44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to</a:t>
            </a:r>
            <a:r>
              <a:rPr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eat natto</a:t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.</a:t>
            </a:r>
            <a:endParaRPr kumimoji="1" lang="ja-JP" altLang="en-US" sz="44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5889AE4-5D3F-D534-CA06-24D7E2AF4184}"/>
              </a:ext>
            </a:extLst>
          </p:cNvPr>
          <p:cNvSpPr txBox="1"/>
          <p:nvPr/>
        </p:nvSpPr>
        <p:spPr>
          <a:xfrm>
            <a:off x="3434080" y="5689356"/>
            <a:ext cx="66141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Nick</a:t>
            </a:r>
            <a:r>
              <a:rPr kumimoji="1"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ja-JP" sz="44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must</a:t>
            </a:r>
            <a:r>
              <a:rPr lang="en-US" altLang="ja-JP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eat natto.</a:t>
            </a:r>
            <a:endParaRPr kumimoji="1" lang="ja-JP" altLang="en-US" sz="44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21" name="決定ボタンを押す35 (1)">
            <a:hlinkClick r:id="" action="ppaction://media"/>
            <a:extLst>
              <a:ext uri="{FF2B5EF4-FFF2-40B4-BE49-F238E27FC236}">
                <a16:creationId xmlns:a16="http://schemas.microsoft.com/office/drawing/2014/main" id="{41DE3746-7127-D14E-71F5-2F2E4F6DE6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68100" y="6106160"/>
            <a:ext cx="406400" cy="406400"/>
          </a:xfrm>
          <a:prstGeom prst="rect">
            <a:avLst/>
          </a:prstGeom>
        </p:spPr>
      </p:pic>
      <p:pic>
        <p:nvPicPr>
          <p:cNvPr id="22" name="決定ボタンを押す35 (1)">
            <a:hlinkClick r:id="" action="ppaction://media"/>
            <a:extLst>
              <a:ext uri="{FF2B5EF4-FFF2-40B4-BE49-F238E27FC236}">
                <a16:creationId xmlns:a16="http://schemas.microsoft.com/office/drawing/2014/main" id="{8CA39393-323C-3248-1AE1-3DB9491CA5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20500" y="6258560"/>
            <a:ext cx="406400" cy="406400"/>
          </a:xfrm>
          <a:prstGeom prst="rect">
            <a:avLst/>
          </a:prstGeom>
        </p:spPr>
      </p:pic>
      <p:pic>
        <p:nvPicPr>
          <p:cNvPr id="23" name="決定ボタンを押す35 (1)">
            <a:hlinkClick r:id="" action="ppaction://media"/>
            <a:extLst>
              <a:ext uri="{FF2B5EF4-FFF2-40B4-BE49-F238E27FC236}">
                <a16:creationId xmlns:a16="http://schemas.microsoft.com/office/drawing/2014/main" id="{42304B08-9C26-926A-3A44-87C998E7AD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26520" y="5792859"/>
            <a:ext cx="406400" cy="406400"/>
          </a:xfrm>
          <a:prstGeom prst="rect">
            <a:avLst/>
          </a:prstGeom>
        </p:spPr>
      </p:pic>
      <p:pic>
        <p:nvPicPr>
          <p:cNvPr id="24" name="決定ボタンを押す35 (1)">
            <a:hlinkClick r:id="" action="ppaction://media"/>
            <a:extLst>
              <a:ext uri="{FF2B5EF4-FFF2-40B4-BE49-F238E27FC236}">
                <a16:creationId xmlns:a16="http://schemas.microsoft.com/office/drawing/2014/main" id="{C54F1066-454D-06A2-7CCD-C6D59DC0A6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925300" y="6563360"/>
            <a:ext cx="406400" cy="406400"/>
          </a:xfrm>
          <a:prstGeom prst="rect">
            <a:avLst/>
          </a:prstGeom>
        </p:spPr>
      </p:pic>
      <p:pic>
        <p:nvPicPr>
          <p:cNvPr id="26" name="決定ボタンを押す47">
            <a:hlinkClick r:id="" action="ppaction://media"/>
            <a:extLst>
              <a:ext uri="{FF2B5EF4-FFF2-40B4-BE49-F238E27FC236}">
                <a16:creationId xmlns:a16="http://schemas.microsoft.com/office/drawing/2014/main" id="{D431824A-4344-815C-9FA2-938E971FCA2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84940" y="560407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629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7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7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7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70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584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 mute="1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Level.3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日本文に合うように適切な語を入れよう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8897EF-ABFA-2385-067F-697729D07DBF}"/>
              </a:ext>
            </a:extLst>
          </p:cNvPr>
          <p:cNvSpPr txBox="1"/>
          <p:nvPr/>
        </p:nvSpPr>
        <p:spPr>
          <a:xfrm>
            <a:off x="1595120" y="2149083"/>
            <a:ext cx="90017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(        )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speak English.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1767840" y="4242043"/>
            <a:ext cx="9001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私は英語を話すことが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できる</a:t>
            </a:r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。</a:t>
            </a:r>
            <a:endParaRPr kumimoji="1" lang="ja-JP" altLang="en-US" sz="4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2631440" y="2149083"/>
            <a:ext cx="16662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can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6" name="決定ボタンを押す53">
            <a:hlinkClick r:id="" action="ppaction://media"/>
            <a:extLst>
              <a:ext uri="{FF2B5EF4-FFF2-40B4-BE49-F238E27FC236}">
                <a16:creationId xmlns:a16="http://schemas.microsoft.com/office/drawing/2014/main" id="{50157398-D16C-A27E-D1CE-DA69CFA7FF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85600" y="630428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665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Level.3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日本文に合うように適切な語を入れよう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8897EF-ABFA-2385-067F-697729D07DBF}"/>
              </a:ext>
            </a:extLst>
          </p:cNvPr>
          <p:cNvSpPr txBox="1"/>
          <p:nvPr/>
        </p:nvSpPr>
        <p:spPr>
          <a:xfrm>
            <a:off x="680720" y="2149083"/>
            <a:ext cx="11023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(        )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go to the library next Sunday.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1767840" y="4542207"/>
            <a:ext cx="9001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私は次の日曜日に図書館に行く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つもりだ</a:t>
            </a:r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。</a:t>
            </a:r>
            <a:endParaRPr kumimoji="1" lang="ja-JP" altLang="en-US" sz="4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1696720" y="2213421"/>
            <a:ext cx="16662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will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6" name="決定ボタンを押す53">
            <a:hlinkClick r:id="" action="ppaction://media"/>
            <a:extLst>
              <a:ext uri="{FF2B5EF4-FFF2-40B4-BE49-F238E27FC236}">
                <a16:creationId xmlns:a16="http://schemas.microsoft.com/office/drawing/2014/main" id="{50157398-D16C-A27E-D1CE-DA69CFA7FF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85600" y="630428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19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Level.3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日本文に合うように適切な語を入れよう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8897EF-ABFA-2385-067F-697729D07DBF}"/>
              </a:ext>
            </a:extLst>
          </p:cNvPr>
          <p:cNvSpPr txBox="1"/>
          <p:nvPr/>
        </p:nvSpPr>
        <p:spPr>
          <a:xfrm>
            <a:off x="680720" y="2149083"/>
            <a:ext cx="11023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She </a:t>
            </a:r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(        ) (          ) (        )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cook </a:t>
            </a:r>
            <a:r>
              <a:rPr kumimoji="1" lang="en-US" altLang="ja-JP" sz="66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takoyaki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tonight.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1054100" y="4653967"/>
            <a:ext cx="104292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彼女は今夜、たこ焼きを作る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つもりだ</a:t>
            </a:r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。</a:t>
            </a:r>
            <a:endParaRPr kumimoji="1" lang="ja-JP" altLang="en-US" sz="4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3291840" y="2213421"/>
            <a:ext cx="16662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is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6" name="決定ボタンを押す53">
            <a:hlinkClick r:id="" action="ppaction://media"/>
            <a:extLst>
              <a:ext uri="{FF2B5EF4-FFF2-40B4-BE49-F238E27FC236}">
                <a16:creationId xmlns:a16="http://schemas.microsoft.com/office/drawing/2014/main" id="{50157398-D16C-A27E-D1CE-DA69CFA7FF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85600" y="6304280"/>
            <a:ext cx="406400" cy="40640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5DF4FD2-C77E-2D27-9A49-67B10E051784}"/>
              </a:ext>
            </a:extLst>
          </p:cNvPr>
          <p:cNvSpPr txBox="1"/>
          <p:nvPr/>
        </p:nvSpPr>
        <p:spPr>
          <a:xfrm>
            <a:off x="5394960" y="2149083"/>
            <a:ext cx="27736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going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27A3240-AB78-43FF-FD7F-BD4BA8FF0912}"/>
              </a:ext>
            </a:extLst>
          </p:cNvPr>
          <p:cNvSpPr txBox="1"/>
          <p:nvPr/>
        </p:nvSpPr>
        <p:spPr>
          <a:xfrm>
            <a:off x="9103360" y="2149083"/>
            <a:ext cx="16662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to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163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0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Level.3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日本文に合うように適切な語を入れよう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8897EF-ABFA-2385-067F-697729D07DBF}"/>
              </a:ext>
            </a:extLst>
          </p:cNvPr>
          <p:cNvSpPr txBox="1"/>
          <p:nvPr/>
        </p:nvSpPr>
        <p:spPr>
          <a:xfrm>
            <a:off x="1280160" y="2168396"/>
            <a:ext cx="107086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(         )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(         )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speak English.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1280160" y="4598401"/>
            <a:ext cx="952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私は英語を話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さなければいけない</a:t>
            </a:r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。</a:t>
            </a:r>
            <a:endParaRPr kumimoji="1" lang="ja-JP" altLang="en-US" sz="4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2153920" y="2213421"/>
            <a:ext cx="2225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have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6" name="決定ボタンを押す53">
            <a:hlinkClick r:id="" action="ppaction://media"/>
            <a:extLst>
              <a:ext uri="{FF2B5EF4-FFF2-40B4-BE49-F238E27FC236}">
                <a16:creationId xmlns:a16="http://schemas.microsoft.com/office/drawing/2014/main" id="{50157398-D16C-A27E-D1CE-DA69CFA7FF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85600" y="6304280"/>
            <a:ext cx="406400" cy="40640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974713-E166-30F3-EAF1-08D938CE1987}"/>
              </a:ext>
            </a:extLst>
          </p:cNvPr>
          <p:cNvSpPr txBox="1"/>
          <p:nvPr/>
        </p:nvSpPr>
        <p:spPr>
          <a:xfrm>
            <a:off x="4704080" y="2212766"/>
            <a:ext cx="2225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	to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021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Level.3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日本文に合うように適切な語を入れよう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8897EF-ABFA-2385-067F-697729D07DBF}"/>
              </a:ext>
            </a:extLst>
          </p:cNvPr>
          <p:cNvSpPr txBox="1"/>
          <p:nvPr/>
        </p:nvSpPr>
        <p:spPr>
          <a:xfrm>
            <a:off x="777240" y="2413305"/>
            <a:ext cx="106375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He </a:t>
            </a:r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(         )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clean his room.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1259840" y="4536683"/>
            <a:ext cx="10017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彼は部屋を掃除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しなければいけない</a:t>
            </a:r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。</a:t>
            </a:r>
            <a:endParaRPr kumimoji="1" lang="ja-JP" altLang="en-US" sz="4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2438400" y="2413305"/>
            <a:ext cx="2550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must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6" name="決定ボタンを押す53">
            <a:hlinkClick r:id="" action="ppaction://media"/>
            <a:extLst>
              <a:ext uri="{FF2B5EF4-FFF2-40B4-BE49-F238E27FC236}">
                <a16:creationId xmlns:a16="http://schemas.microsoft.com/office/drawing/2014/main" id="{50157398-D16C-A27E-D1CE-DA69CFA7FF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85600" y="630428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12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Level.3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日本文に合うように適切な語を入れよう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8897EF-ABFA-2385-067F-697729D07DBF}"/>
              </a:ext>
            </a:extLst>
          </p:cNvPr>
          <p:cNvSpPr txBox="1"/>
          <p:nvPr/>
        </p:nvSpPr>
        <p:spPr>
          <a:xfrm>
            <a:off x="1595120" y="2149083"/>
            <a:ext cx="962152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Tom and Sam </a:t>
            </a:r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(          )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swim.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1412240" y="4559775"/>
            <a:ext cx="9712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トムとサムは泳ぐことが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できない</a:t>
            </a:r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。</a:t>
            </a:r>
            <a:endParaRPr kumimoji="1" lang="ja-JP" altLang="en-US" sz="4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7721600" y="2182763"/>
            <a:ext cx="26822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cs typeface="ADLaM Display" panose="02010000000000000000" pitchFamily="2" charset="0"/>
              </a:rPr>
              <a:t>c</a:t>
            </a:r>
            <a:r>
              <a:rPr kumimoji="1"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cs typeface="ADLaM Display" panose="02010000000000000000" pitchFamily="2" charset="0"/>
              </a:rPr>
              <a:t>an’t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6" name="決定ボタンを押す53">
            <a:hlinkClick r:id="" action="ppaction://media"/>
            <a:extLst>
              <a:ext uri="{FF2B5EF4-FFF2-40B4-BE49-F238E27FC236}">
                <a16:creationId xmlns:a16="http://schemas.microsoft.com/office/drawing/2014/main" id="{50157398-D16C-A27E-D1CE-DA69CFA7FF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85600" y="630428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627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Level.3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日本文に合うように適切な語を入れよう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8897EF-ABFA-2385-067F-697729D07DBF}"/>
              </a:ext>
            </a:extLst>
          </p:cNvPr>
          <p:cNvSpPr txBox="1"/>
          <p:nvPr/>
        </p:nvSpPr>
        <p:spPr>
          <a:xfrm>
            <a:off x="929640" y="2099994"/>
            <a:ext cx="1052576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Your brother </a:t>
            </a:r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(        )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buy this CD.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1767840" y="4242043"/>
            <a:ext cx="9001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あなたのお兄さんはこの</a:t>
            </a:r>
            <a:r>
              <a:rPr lang="en-US" altLang="ja-JP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CD</a:t>
            </a:r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を買う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でしょう</a:t>
            </a:r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。</a:t>
            </a:r>
            <a:endParaRPr kumimoji="1" lang="ja-JP" altLang="en-US" sz="4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6837680" y="2149083"/>
            <a:ext cx="16662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will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6" name="決定ボタンを押す53">
            <a:hlinkClick r:id="" action="ppaction://media"/>
            <a:extLst>
              <a:ext uri="{FF2B5EF4-FFF2-40B4-BE49-F238E27FC236}">
                <a16:creationId xmlns:a16="http://schemas.microsoft.com/office/drawing/2014/main" id="{50157398-D16C-A27E-D1CE-DA69CFA7FF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85600" y="630428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683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Level.3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日本文に合うように適切な語を入れよう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8897EF-ABFA-2385-067F-697729D07DBF}"/>
              </a:ext>
            </a:extLst>
          </p:cNvPr>
          <p:cNvSpPr txBox="1"/>
          <p:nvPr/>
        </p:nvSpPr>
        <p:spPr>
          <a:xfrm>
            <a:off x="1188720" y="2195250"/>
            <a:ext cx="1059688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Her father (          ) read many newspapers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.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1767840" y="4480596"/>
            <a:ext cx="9001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彼女のお父さんはたくさんの新聞を読ま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なければいけない</a:t>
            </a:r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。</a:t>
            </a:r>
            <a:endParaRPr kumimoji="1" lang="ja-JP" altLang="en-US" sz="4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5994400" y="2195250"/>
            <a:ext cx="3200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must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6" name="決定ボタンを押す53">
            <a:hlinkClick r:id="" action="ppaction://media"/>
            <a:extLst>
              <a:ext uri="{FF2B5EF4-FFF2-40B4-BE49-F238E27FC236}">
                <a16:creationId xmlns:a16="http://schemas.microsoft.com/office/drawing/2014/main" id="{50157398-D16C-A27E-D1CE-DA69CFA7FF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85600" y="630428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689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Level.3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日本文に合うように適切な語を入れよう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8897EF-ABFA-2385-067F-697729D07DBF}"/>
              </a:ext>
            </a:extLst>
          </p:cNvPr>
          <p:cNvSpPr txBox="1"/>
          <p:nvPr/>
        </p:nvSpPr>
        <p:spPr>
          <a:xfrm>
            <a:off x="436880" y="2149083"/>
            <a:ext cx="1155192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We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(        ) (          ) (        ) go to karaoke this afternoon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.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1054100" y="4653967"/>
            <a:ext cx="104292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私達は午後にカラオケに行く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つもりです</a:t>
            </a:r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。</a:t>
            </a:r>
            <a:endParaRPr kumimoji="1" lang="ja-JP" altLang="en-US" sz="4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2509520" y="2149083"/>
            <a:ext cx="16662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cs typeface="ADLaM Display" panose="02010000000000000000" pitchFamily="2" charset="0"/>
              </a:rPr>
              <a:t>are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6" name="決定ボタンを押す53">
            <a:hlinkClick r:id="" action="ppaction://media"/>
            <a:extLst>
              <a:ext uri="{FF2B5EF4-FFF2-40B4-BE49-F238E27FC236}">
                <a16:creationId xmlns:a16="http://schemas.microsoft.com/office/drawing/2014/main" id="{50157398-D16C-A27E-D1CE-DA69CFA7FF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85600" y="6304280"/>
            <a:ext cx="406400" cy="40640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5DF4FD2-C77E-2D27-9A49-67B10E051784}"/>
              </a:ext>
            </a:extLst>
          </p:cNvPr>
          <p:cNvSpPr txBox="1"/>
          <p:nvPr/>
        </p:nvSpPr>
        <p:spPr>
          <a:xfrm>
            <a:off x="5029200" y="2149083"/>
            <a:ext cx="27736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going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27A3240-AB78-43FF-FD7F-BD4BA8FF0912}"/>
              </a:ext>
            </a:extLst>
          </p:cNvPr>
          <p:cNvSpPr txBox="1"/>
          <p:nvPr/>
        </p:nvSpPr>
        <p:spPr>
          <a:xfrm>
            <a:off x="8656320" y="2149083"/>
            <a:ext cx="16662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to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319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0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  <p:bldP spid="7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Level.3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日本文に合うように適切な語を入れよう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8897EF-ABFA-2385-067F-697729D07DBF}"/>
              </a:ext>
            </a:extLst>
          </p:cNvPr>
          <p:cNvSpPr txBox="1"/>
          <p:nvPr/>
        </p:nvSpPr>
        <p:spPr>
          <a:xfrm>
            <a:off x="589280" y="2168396"/>
            <a:ext cx="113995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You (         )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(         )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call him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.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741680" y="4619421"/>
            <a:ext cx="10708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あなたは彼に電話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しなければいけない</a:t>
            </a:r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。</a:t>
            </a:r>
            <a:endParaRPr kumimoji="1" lang="ja-JP" altLang="en-US" sz="4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2763520" y="2212766"/>
            <a:ext cx="2225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have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6" name="決定ボタンを押す53">
            <a:hlinkClick r:id="" action="ppaction://media"/>
            <a:extLst>
              <a:ext uri="{FF2B5EF4-FFF2-40B4-BE49-F238E27FC236}">
                <a16:creationId xmlns:a16="http://schemas.microsoft.com/office/drawing/2014/main" id="{50157398-D16C-A27E-D1CE-DA69CFA7FF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85600" y="6304280"/>
            <a:ext cx="406400" cy="40640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974713-E166-30F3-EAF1-08D938CE1987}"/>
              </a:ext>
            </a:extLst>
          </p:cNvPr>
          <p:cNvSpPr txBox="1"/>
          <p:nvPr/>
        </p:nvSpPr>
        <p:spPr>
          <a:xfrm>
            <a:off x="5334000" y="2190581"/>
            <a:ext cx="2225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	to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434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Level.3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日本文に合うように適切な語を入れよう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8897EF-ABFA-2385-067F-697729D07DBF}"/>
              </a:ext>
            </a:extLst>
          </p:cNvPr>
          <p:cNvSpPr txBox="1"/>
          <p:nvPr/>
        </p:nvSpPr>
        <p:spPr>
          <a:xfrm>
            <a:off x="929640" y="2118385"/>
            <a:ext cx="1052576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We (        )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visit Osaka next year.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1046480" y="4913878"/>
            <a:ext cx="1031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私達は来年、大阪を訪れる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予定です</a:t>
            </a:r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。</a:t>
            </a:r>
            <a:endParaRPr kumimoji="1" lang="ja-JP" altLang="en-US" sz="4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2966720" y="2149083"/>
            <a:ext cx="16662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will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6" name="決定ボタンを押す53">
            <a:hlinkClick r:id="" action="ppaction://media"/>
            <a:extLst>
              <a:ext uri="{FF2B5EF4-FFF2-40B4-BE49-F238E27FC236}">
                <a16:creationId xmlns:a16="http://schemas.microsoft.com/office/drawing/2014/main" id="{50157398-D16C-A27E-D1CE-DA69CFA7FF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85600" y="630428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988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Level.3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日本文に合うように適切な語を入れよう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8897EF-ABFA-2385-067F-697729D07DBF}"/>
              </a:ext>
            </a:extLst>
          </p:cNvPr>
          <p:cNvSpPr txBox="1"/>
          <p:nvPr/>
        </p:nvSpPr>
        <p:spPr>
          <a:xfrm>
            <a:off x="777240" y="2413305"/>
            <a:ext cx="111404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(         )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finish my homework by this Friday.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1259840" y="4744946"/>
            <a:ext cx="10017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金曜までに宿題を終わらせ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なければいけない</a:t>
            </a:r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。</a:t>
            </a:r>
            <a:endParaRPr kumimoji="1" lang="ja-JP" altLang="en-US" sz="4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1574800" y="2461932"/>
            <a:ext cx="2550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must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6" name="決定ボタンを押す53">
            <a:hlinkClick r:id="" action="ppaction://media"/>
            <a:extLst>
              <a:ext uri="{FF2B5EF4-FFF2-40B4-BE49-F238E27FC236}">
                <a16:creationId xmlns:a16="http://schemas.microsoft.com/office/drawing/2014/main" id="{50157398-D16C-A27E-D1CE-DA69CFA7FF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85600" y="630428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845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Level.3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日本文に合うように適切な語を入れよう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8897EF-ABFA-2385-067F-697729D07DBF}"/>
              </a:ext>
            </a:extLst>
          </p:cNvPr>
          <p:cNvSpPr txBox="1"/>
          <p:nvPr/>
        </p:nvSpPr>
        <p:spPr>
          <a:xfrm>
            <a:off x="1262380" y="2228704"/>
            <a:ext cx="100126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You </a:t>
            </a:r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(        )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drink water.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2357120" y="4242043"/>
            <a:ext cx="9001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水を飲んで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いいですよ</a:t>
            </a:r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。</a:t>
            </a:r>
            <a:endParaRPr kumimoji="1" lang="ja-JP" altLang="en-US" sz="4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3586480" y="2213421"/>
            <a:ext cx="16662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can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6" name="決定ボタンを押す53">
            <a:hlinkClick r:id="" action="ppaction://media"/>
            <a:extLst>
              <a:ext uri="{FF2B5EF4-FFF2-40B4-BE49-F238E27FC236}">
                <a16:creationId xmlns:a16="http://schemas.microsoft.com/office/drawing/2014/main" id="{50157398-D16C-A27E-D1CE-DA69CFA7FF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85600" y="630428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202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Level.3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日本文に合うように適切な語を入れよう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8897EF-ABFA-2385-067F-697729D07DBF}"/>
              </a:ext>
            </a:extLst>
          </p:cNvPr>
          <p:cNvSpPr txBox="1"/>
          <p:nvPr/>
        </p:nvSpPr>
        <p:spPr>
          <a:xfrm>
            <a:off x="680720" y="2149083"/>
            <a:ext cx="11023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(        ) (          ) (        )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buy a bik</a:t>
            </a:r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 soon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.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1054100" y="4653967"/>
            <a:ext cx="10429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私はすぐに自転車を買う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つもりです</a:t>
            </a:r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。</a:t>
            </a:r>
            <a:endParaRPr kumimoji="1" lang="ja-JP" altLang="en-US" sz="4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1788160" y="2213421"/>
            <a:ext cx="16662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am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6" name="決定ボタンを押す53">
            <a:hlinkClick r:id="" action="ppaction://media"/>
            <a:extLst>
              <a:ext uri="{FF2B5EF4-FFF2-40B4-BE49-F238E27FC236}">
                <a16:creationId xmlns:a16="http://schemas.microsoft.com/office/drawing/2014/main" id="{50157398-D16C-A27E-D1CE-DA69CFA7FF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85600" y="6304280"/>
            <a:ext cx="406400" cy="40640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5DF4FD2-C77E-2D27-9A49-67B10E051784}"/>
              </a:ext>
            </a:extLst>
          </p:cNvPr>
          <p:cNvSpPr txBox="1"/>
          <p:nvPr/>
        </p:nvSpPr>
        <p:spPr>
          <a:xfrm>
            <a:off x="4236720" y="2149083"/>
            <a:ext cx="27736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going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27A3240-AB78-43FF-FD7F-BD4BA8FF0912}"/>
              </a:ext>
            </a:extLst>
          </p:cNvPr>
          <p:cNvSpPr txBox="1"/>
          <p:nvPr/>
        </p:nvSpPr>
        <p:spPr>
          <a:xfrm>
            <a:off x="7904482" y="2228704"/>
            <a:ext cx="16662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to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042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0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  <p:bldP spid="7" grpId="0"/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Level.3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日本文に合うように適切な語を入れよう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8897EF-ABFA-2385-067F-697729D07DBF}"/>
              </a:ext>
            </a:extLst>
          </p:cNvPr>
          <p:cNvSpPr txBox="1"/>
          <p:nvPr/>
        </p:nvSpPr>
        <p:spPr>
          <a:xfrm>
            <a:off x="345440" y="2626216"/>
            <a:ext cx="112623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 (        )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make a reservation.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3505200" y="4498379"/>
            <a:ext cx="5527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私が予約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します</a:t>
            </a:r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。</a:t>
            </a:r>
            <a:endParaRPr kumimoji="1" lang="ja-JP" altLang="en-US" sz="4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1412240" y="2626216"/>
            <a:ext cx="16662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will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6" name="決定ボタンを押す53">
            <a:hlinkClick r:id="" action="ppaction://media"/>
            <a:extLst>
              <a:ext uri="{FF2B5EF4-FFF2-40B4-BE49-F238E27FC236}">
                <a16:creationId xmlns:a16="http://schemas.microsoft.com/office/drawing/2014/main" id="{50157398-D16C-A27E-D1CE-DA69CFA7FF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85600" y="630428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210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Level.3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日本文に合うように適切な語を入れよう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8897EF-ABFA-2385-067F-697729D07DBF}"/>
              </a:ext>
            </a:extLst>
          </p:cNvPr>
          <p:cNvSpPr txBox="1"/>
          <p:nvPr/>
        </p:nvSpPr>
        <p:spPr>
          <a:xfrm>
            <a:off x="680720" y="2149083"/>
            <a:ext cx="11023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She </a:t>
            </a:r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(        ) (          ) (        ) visit Singapore tomorrow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.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1054100" y="4653967"/>
            <a:ext cx="104292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彼女は明日、シンガポールを訪れる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つもりです</a:t>
            </a:r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。</a:t>
            </a:r>
            <a:endParaRPr kumimoji="1" lang="ja-JP" altLang="en-US" sz="4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3373120" y="2213421"/>
            <a:ext cx="16662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is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6" name="決定ボタンを押す53">
            <a:hlinkClick r:id="" action="ppaction://media"/>
            <a:extLst>
              <a:ext uri="{FF2B5EF4-FFF2-40B4-BE49-F238E27FC236}">
                <a16:creationId xmlns:a16="http://schemas.microsoft.com/office/drawing/2014/main" id="{50157398-D16C-A27E-D1CE-DA69CFA7FF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85600" y="6304280"/>
            <a:ext cx="406400" cy="40640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5DF4FD2-C77E-2D27-9A49-67B10E051784}"/>
              </a:ext>
            </a:extLst>
          </p:cNvPr>
          <p:cNvSpPr txBox="1"/>
          <p:nvPr/>
        </p:nvSpPr>
        <p:spPr>
          <a:xfrm>
            <a:off x="5354324" y="2149083"/>
            <a:ext cx="27736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going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27A3240-AB78-43FF-FD7F-BD4BA8FF0912}"/>
              </a:ext>
            </a:extLst>
          </p:cNvPr>
          <p:cNvSpPr txBox="1"/>
          <p:nvPr/>
        </p:nvSpPr>
        <p:spPr>
          <a:xfrm>
            <a:off x="9083042" y="2228704"/>
            <a:ext cx="16662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to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2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0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  <p:bldP spid="7" grpId="0"/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Level.3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日本文に合うように適切な語を入れよう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8897EF-ABFA-2385-067F-697729D07DBF}"/>
              </a:ext>
            </a:extLst>
          </p:cNvPr>
          <p:cNvSpPr txBox="1"/>
          <p:nvPr/>
        </p:nvSpPr>
        <p:spPr>
          <a:xfrm>
            <a:off x="589280" y="2168396"/>
            <a:ext cx="1139952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He (         )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(         )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practice Kendo more.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741680" y="4619421"/>
            <a:ext cx="107086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彼はもっと剣道を練習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しなければいけない</a:t>
            </a:r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。</a:t>
            </a:r>
            <a:endParaRPr kumimoji="1" lang="ja-JP" altLang="en-US" sz="4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2621280" y="2228704"/>
            <a:ext cx="2225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has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6" name="決定ボタンを押す53">
            <a:hlinkClick r:id="" action="ppaction://media"/>
            <a:extLst>
              <a:ext uri="{FF2B5EF4-FFF2-40B4-BE49-F238E27FC236}">
                <a16:creationId xmlns:a16="http://schemas.microsoft.com/office/drawing/2014/main" id="{50157398-D16C-A27E-D1CE-DA69CFA7FF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85600" y="6304280"/>
            <a:ext cx="406400" cy="40640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974713-E166-30F3-EAF1-08D938CE1987}"/>
              </a:ext>
            </a:extLst>
          </p:cNvPr>
          <p:cNvSpPr txBox="1"/>
          <p:nvPr/>
        </p:nvSpPr>
        <p:spPr>
          <a:xfrm>
            <a:off x="4846320" y="2238579"/>
            <a:ext cx="2225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	to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318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Level.3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日本文に合うように適切な語を入れよう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8897EF-ABFA-2385-067F-697729D07DBF}"/>
              </a:ext>
            </a:extLst>
          </p:cNvPr>
          <p:cNvSpPr txBox="1"/>
          <p:nvPr/>
        </p:nvSpPr>
        <p:spPr>
          <a:xfrm>
            <a:off x="929640" y="2099994"/>
            <a:ext cx="1052576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It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(        )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be sunny tomorrow.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2783840" y="4567163"/>
            <a:ext cx="9001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明日は晴れる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でしょう</a:t>
            </a:r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。</a:t>
            </a:r>
            <a:endParaRPr kumimoji="1" lang="ja-JP" altLang="en-US" sz="4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2275840" y="2149083"/>
            <a:ext cx="16662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will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6" name="決定ボタンを押す53">
            <a:hlinkClick r:id="" action="ppaction://media"/>
            <a:extLst>
              <a:ext uri="{FF2B5EF4-FFF2-40B4-BE49-F238E27FC236}">
                <a16:creationId xmlns:a16="http://schemas.microsoft.com/office/drawing/2014/main" id="{50157398-D16C-A27E-D1CE-DA69CFA7FF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85600" y="630428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282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Level.3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日本文に合うように適切な語を入れよう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8897EF-ABFA-2385-067F-697729D07DBF}"/>
              </a:ext>
            </a:extLst>
          </p:cNvPr>
          <p:cNvSpPr txBox="1"/>
          <p:nvPr/>
        </p:nvSpPr>
        <p:spPr>
          <a:xfrm>
            <a:off x="721360" y="2149083"/>
            <a:ext cx="987552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She(        )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cook Chinese food.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1767840" y="4242043"/>
            <a:ext cx="9001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彼女は中華料理を作ることが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できる</a:t>
            </a:r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。</a:t>
            </a:r>
            <a:endParaRPr kumimoji="1" lang="ja-JP" altLang="en-US" sz="4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2621280" y="2149083"/>
            <a:ext cx="16662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can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6" name="決定ボタンを押す53">
            <a:hlinkClick r:id="" action="ppaction://media"/>
            <a:extLst>
              <a:ext uri="{FF2B5EF4-FFF2-40B4-BE49-F238E27FC236}">
                <a16:creationId xmlns:a16="http://schemas.microsoft.com/office/drawing/2014/main" id="{50157398-D16C-A27E-D1CE-DA69CFA7FF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85600" y="630428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962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Level.3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日本文に合うように適切な語を入れよう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8897EF-ABFA-2385-067F-697729D07DBF}"/>
              </a:ext>
            </a:extLst>
          </p:cNvPr>
          <p:cNvSpPr txBox="1"/>
          <p:nvPr/>
        </p:nvSpPr>
        <p:spPr>
          <a:xfrm>
            <a:off x="584200" y="1859339"/>
            <a:ext cx="110236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Kanta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(        ) (          ) (        )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play Fortnite after school.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1054100" y="4937820"/>
            <a:ext cx="104292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カンタは放課後、フォートナイトをする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つもりだ</a:t>
            </a:r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。</a:t>
            </a:r>
            <a:endParaRPr kumimoji="1" lang="ja-JP" altLang="en-US" sz="4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4094480" y="1859339"/>
            <a:ext cx="16662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is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6" name="決定ボタンを押す53">
            <a:hlinkClick r:id="" action="ppaction://media"/>
            <a:extLst>
              <a:ext uri="{FF2B5EF4-FFF2-40B4-BE49-F238E27FC236}">
                <a16:creationId xmlns:a16="http://schemas.microsoft.com/office/drawing/2014/main" id="{50157398-D16C-A27E-D1CE-DA69CFA7FF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85600" y="6304280"/>
            <a:ext cx="406400" cy="40640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5DF4FD2-C77E-2D27-9A49-67B10E051784}"/>
              </a:ext>
            </a:extLst>
          </p:cNvPr>
          <p:cNvSpPr txBox="1"/>
          <p:nvPr/>
        </p:nvSpPr>
        <p:spPr>
          <a:xfrm>
            <a:off x="6197600" y="1790493"/>
            <a:ext cx="27736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going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27A3240-AB78-43FF-FD7F-BD4BA8FF0912}"/>
              </a:ext>
            </a:extLst>
          </p:cNvPr>
          <p:cNvSpPr txBox="1"/>
          <p:nvPr/>
        </p:nvSpPr>
        <p:spPr>
          <a:xfrm>
            <a:off x="1351280" y="2898489"/>
            <a:ext cx="16662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to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374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0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  <p:bldP spid="7" grpId="0"/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Level.3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日本文に合うように適切な語を入れよう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8897EF-ABFA-2385-067F-697729D07DBF}"/>
              </a:ext>
            </a:extLst>
          </p:cNvPr>
          <p:cNvSpPr txBox="1"/>
          <p:nvPr/>
        </p:nvSpPr>
        <p:spPr>
          <a:xfrm>
            <a:off x="1732280" y="2667305"/>
            <a:ext cx="106375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(         )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study hard.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1259840" y="4536683"/>
            <a:ext cx="10017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私は一生懸命勉強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しなければいけない</a:t>
            </a:r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。</a:t>
            </a:r>
            <a:endParaRPr kumimoji="1" lang="ja-JP" altLang="en-US" sz="4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2550160" y="2667305"/>
            <a:ext cx="2550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must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6" name="決定ボタンを押す53">
            <a:hlinkClick r:id="" action="ppaction://media"/>
            <a:extLst>
              <a:ext uri="{FF2B5EF4-FFF2-40B4-BE49-F238E27FC236}">
                <a16:creationId xmlns:a16="http://schemas.microsoft.com/office/drawing/2014/main" id="{50157398-D16C-A27E-D1CE-DA69CFA7FF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85600" y="630428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390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Level.4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英文に合う日本文を言おう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1259840" y="4536683"/>
            <a:ext cx="10017760" cy="15696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48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私達は来週の日曜日にテニスを</a:t>
            </a:r>
            <a:r>
              <a:rPr kumimoji="1"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cs typeface="ADLaM Display" panose="02010000000000000000" pitchFamily="2" charset="0"/>
              </a:rPr>
              <a:t>する予定だ</a:t>
            </a:r>
            <a:r>
              <a:rPr kumimoji="1" lang="ja-JP" altLang="en-US" sz="48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。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1259840" y="2149083"/>
            <a:ext cx="1206727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We</a:t>
            </a:r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will </a:t>
            </a:r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play tennis next Sunday. 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7" name="決定ボタンを押す17">
            <a:hlinkClick r:id="" action="ppaction://media"/>
            <a:extLst>
              <a:ext uri="{FF2B5EF4-FFF2-40B4-BE49-F238E27FC236}">
                <a16:creationId xmlns:a16="http://schemas.microsoft.com/office/drawing/2014/main" id="{E0D2FFF6-62AC-7AAF-4D47-DC05D4D8C9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64906" y="640167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167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67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Level.4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英文に合う日本文を言おう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1259840" y="4536683"/>
            <a:ext cx="10017760" cy="15696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48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私は今日、図書館に行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cs typeface="ADLaM Display" panose="02010000000000000000" pitchFamily="2" charset="0"/>
              </a:rPr>
              <a:t>かなければならない</a:t>
            </a:r>
            <a:r>
              <a:rPr kumimoji="1" lang="ja-JP" altLang="en-US" sz="48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。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1259840" y="2149083"/>
            <a:ext cx="1053276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</a:t>
            </a:r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must </a:t>
            </a:r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go to the library today. 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7" name="決定ボタンを押す17">
            <a:hlinkClick r:id="" action="ppaction://media"/>
            <a:extLst>
              <a:ext uri="{FF2B5EF4-FFF2-40B4-BE49-F238E27FC236}">
                <a16:creationId xmlns:a16="http://schemas.microsoft.com/office/drawing/2014/main" id="{E0D2FFF6-62AC-7AAF-4D47-DC05D4D8C9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64906" y="640167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400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67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Level.4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英文に合う日本文を言おう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1259840" y="4536683"/>
            <a:ext cx="10017760" cy="830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彼はここで走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cs typeface="ADLaM Display" panose="02010000000000000000" pitchFamily="2" charset="0"/>
              </a:rPr>
              <a:t>らなければならない</a:t>
            </a:r>
            <a:r>
              <a:rPr kumimoji="1" lang="ja-JP" altLang="en-US" sz="48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。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2184400" y="2606283"/>
            <a:ext cx="9093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He</a:t>
            </a:r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has to </a:t>
            </a:r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run here. 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7" name="決定ボタンを押す17">
            <a:hlinkClick r:id="" action="ppaction://media"/>
            <a:extLst>
              <a:ext uri="{FF2B5EF4-FFF2-40B4-BE49-F238E27FC236}">
                <a16:creationId xmlns:a16="http://schemas.microsoft.com/office/drawing/2014/main" id="{E0D2FFF6-62AC-7AAF-4D47-DC05D4D8C9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64906" y="640167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66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67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Level.4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英文に合う日本文を言おう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1259840" y="4536683"/>
            <a:ext cx="10017760" cy="830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48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私は来月、アメリカに行く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cs typeface="ADLaM Display" panose="02010000000000000000" pitchFamily="2" charset="0"/>
              </a:rPr>
              <a:t>つもりだ</a:t>
            </a:r>
            <a:r>
              <a:rPr kumimoji="1" lang="ja-JP" altLang="en-US" sz="48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。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1259840" y="2149083"/>
            <a:ext cx="1053276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</a:t>
            </a:r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am going to </a:t>
            </a:r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visit </a:t>
            </a:r>
            <a:r>
              <a:rPr lang="en-US" altLang="ja-JP" sz="66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the U.S</a:t>
            </a:r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. next month. 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7" name="決定ボタンを押す17">
            <a:hlinkClick r:id="" action="ppaction://media"/>
            <a:extLst>
              <a:ext uri="{FF2B5EF4-FFF2-40B4-BE49-F238E27FC236}">
                <a16:creationId xmlns:a16="http://schemas.microsoft.com/office/drawing/2014/main" id="{E0D2FFF6-62AC-7AAF-4D47-DC05D4D8C9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64906" y="640167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060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67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Level.4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英文に合う日本文を言おう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1259840" y="4536683"/>
            <a:ext cx="10017760" cy="15696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48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私は今日、図書館に行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cs typeface="ADLaM Display" panose="02010000000000000000" pitchFamily="2" charset="0"/>
              </a:rPr>
              <a:t>くつもりではない</a:t>
            </a:r>
            <a:r>
              <a:rPr kumimoji="1" lang="ja-JP" altLang="en-US" sz="48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。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1259840" y="2149083"/>
            <a:ext cx="1053276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</a:t>
            </a:r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will not </a:t>
            </a:r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go to the library today. 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7" name="決定ボタンを押す17">
            <a:hlinkClick r:id="" action="ppaction://media"/>
            <a:extLst>
              <a:ext uri="{FF2B5EF4-FFF2-40B4-BE49-F238E27FC236}">
                <a16:creationId xmlns:a16="http://schemas.microsoft.com/office/drawing/2014/main" id="{E0D2FFF6-62AC-7AAF-4D47-DC05D4D8C9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64906" y="640167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27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67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Level.4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英文に合う日本文を言おう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1259840" y="4536683"/>
            <a:ext cx="10017760" cy="15696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彼女は今夜</a:t>
            </a:r>
            <a:r>
              <a:rPr kumimoji="1" lang="ja-JP" altLang="en-US" sz="48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、ラーメンを食べる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cs typeface="ADLaM Display" panose="02010000000000000000" pitchFamily="2" charset="0"/>
              </a:rPr>
              <a:t>つもりはない</a:t>
            </a:r>
            <a:r>
              <a:rPr kumimoji="1" lang="ja-JP" altLang="en-US" sz="48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。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1259840" y="2149083"/>
            <a:ext cx="1053276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She</a:t>
            </a:r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will not </a:t>
            </a:r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eat ramen tonight. 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7" name="決定ボタンを押す17">
            <a:hlinkClick r:id="" action="ppaction://media"/>
            <a:extLst>
              <a:ext uri="{FF2B5EF4-FFF2-40B4-BE49-F238E27FC236}">
                <a16:creationId xmlns:a16="http://schemas.microsoft.com/office/drawing/2014/main" id="{E0D2FFF6-62AC-7AAF-4D47-DC05D4D8C9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64906" y="640167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04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67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Level.4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英文に合う日本文を言おう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1259840" y="4536683"/>
            <a:ext cx="10017760" cy="830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私は今週</a:t>
            </a:r>
            <a:r>
              <a:rPr kumimoji="1" lang="ja-JP" altLang="en-US" sz="48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、病院に行く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cs typeface="ADLaM Display" panose="02010000000000000000" pitchFamily="2" charset="0"/>
              </a:rPr>
              <a:t>つもりはない</a:t>
            </a:r>
            <a:r>
              <a:rPr kumimoji="1" lang="ja-JP" altLang="en-US" sz="48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。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1259840" y="2149083"/>
            <a:ext cx="1053276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</a:t>
            </a:r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am not going to </a:t>
            </a:r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go to the hospital this week. 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7" name="決定ボタンを押す17">
            <a:hlinkClick r:id="" action="ppaction://media"/>
            <a:extLst>
              <a:ext uri="{FF2B5EF4-FFF2-40B4-BE49-F238E27FC236}">
                <a16:creationId xmlns:a16="http://schemas.microsoft.com/office/drawing/2014/main" id="{E0D2FFF6-62AC-7AAF-4D47-DC05D4D8C9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64906" y="640167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798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67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Level.4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英文に合う日本文を言おう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1259840" y="4536683"/>
            <a:ext cx="10017760" cy="830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彼は今夜、その</a:t>
            </a:r>
            <a:r>
              <a:rPr lang="en-US" altLang="ja-JP" sz="48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CD</a:t>
            </a:r>
            <a:r>
              <a:rPr lang="ja-JP" altLang="en-US" sz="48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を聞き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cs typeface="ADLaM Display" panose="02010000000000000000" pitchFamily="2" charset="0"/>
              </a:rPr>
              <a:t>ますか</a:t>
            </a:r>
            <a:r>
              <a:rPr lang="ja-JP" altLang="en-US" sz="48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？</a:t>
            </a:r>
            <a:endParaRPr kumimoji="1" lang="ja-JP" altLang="en-US" sz="4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1259840" y="2149083"/>
            <a:ext cx="1053276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Will </a:t>
            </a:r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he listen to the CD this evening? 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7" name="決定ボタンを押す17">
            <a:hlinkClick r:id="" action="ppaction://media"/>
            <a:extLst>
              <a:ext uri="{FF2B5EF4-FFF2-40B4-BE49-F238E27FC236}">
                <a16:creationId xmlns:a16="http://schemas.microsoft.com/office/drawing/2014/main" id="{E0D2FFF6-62AC-7AAF-4D47-DC05D4D8C9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64906" y="640167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206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67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Level.4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英文に合う日本文を言おう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1259840" y="4536683"/>
            <a:ext cx="10017760" cy="830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あなたは今夜、宿題をし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cs typeface="ADLaM Display" panose="02010000000000000000" pitchFamily="2" charset="0"/>
              </a:rPr>
              <a:t>ますか</a:t>
            </a:r>
            <a:r>
              <a:rPr lang="ja-JP" altLang="en-US" sz="48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？</a:t>
            </a:r>
            <a:endParaRPr kumimoji="1" lang="ja-JP" altLang="en-US" sz="4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1259840" y="2149083"/>
            <a:ext cx="1053276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Are you going to </a:t>
            </a:r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do your homework this evening? 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7" name="決定ボタンを押す17">
            <a:hlinkClick r:id="" action="ppaction://media"/>
            <a:extLst>
              <a:ext uri="{FF2B5EF4-FFF2-40B4-BE49-F238E27FC236}">
                <a16:creationId xmlns:a16="http://schemas.microsoft.com/office/drawing/2014/main" id="{E0D2FFF6-62AC-7AAF-4D47-DC05D4D8C9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64906" y="640167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010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67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Level.4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英文に合う日本文を言おう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1259840" y="4536683"/>
            <a:ext cx="10017760" cy="15696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48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(</a:t>
            </a:r>
            <a:r>
              <a:rPr lang="ja-JP" altLang="en-US" sz="48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あなたは</a:t>
            </a:r>
            <a:r>
              <a:rPr lang="en-US" altLang="ja-JP" sz="48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)</a:t>
            </a:r>
            <a:r>
              <a:rPr lang="ja-JP" altLang="en-US" sz="48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ここで走っては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cs typeface="ADLaM Display" panose="02010000000000000000" pitchFamily="2" charset="0"/>
              </a:rPr>
              <a:t>いけません</a:t>
            </a:r>
            <a:r>
              <a:rPr lang="ja-JP" altLang="en-US" sz="48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。</a:t>
            </a:r>
            <a:endParaRPr kumimoji="1" lang="ja-JP" altLang="en-US" sz="4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1335339" y="2514843"/>
            <a:ext cx="105327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You</a:t>
            </a:r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must not </a:t>
            </a:r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run here. 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7" name="決定ボタンを押す17">
            <a:hlinkClick r:id="" action="ppaction://media"/>
            <a:extLst>
              <a:ext uri="{FF2B5EF4-FFF2-40B4-BE49-F238E27FC236}">
                <a16:creationId xmlns:a16="http://schemas.microsoft.com/office/drawing/2014/main" id="{E0D2FFF6-62AC-7AAF-4D47-DC05D4D8C9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64906" y="640167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39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67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Level.5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日本文に合うように適切な語を入れよう</a:t>
            </a:r>
            <a:r>
              <a:rPr lang="en-US" altLang="ja-JP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応用編</a:t>
            </a:r>
            <a:r>
              <a:rPr lang="en-US" altLang="ja-JP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8897EF-ABFA-2385-067F-697729D07DBF}"/>
              </a:ext>
            </a:extLst>
          </p:cNvPr>
          <p:cNvSpPr txBox="1"/>
          <p:nvPr/>
        </p:nvSpPr>
        <p:spPr>
          <a:xfrm>
            <a:off x="655320" y="2767419"/>
            <a:ext cx="113334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(         )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you play the piano?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1259840" y="4536683"/>
            <a:ext cx="10017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あなたはピアノをひくことが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できますか？</a:t>
            </a:r>
            <a:endParaRPr kumimoji="1" lang="ja-JP" altLang="en-US" sz="4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1259840" y="2767419"/>
            <a:ext cx="2550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cs typeface="ADLaM Display" panose="02010000000000000000" pitchFamily="2" charset="0"/>
              </a:rPr>
              <a:t>Can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7" name="決定ボタンを押す33">
            <a:hlinkClick r:id="" action="ppaction://media"/>
            <a:extLst>
              <a:ext uri="{FF2B5EF4-FFF2-40B4-BE49-F238E27FC236}">
                <a16:creationId xmlns:a16="http://schemas.microsoft.com/office/drawing/2014/main" id="{91A11E48-96A8-C0F3-8EDE-9E8385585E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41760" y="633476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562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80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Level.5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日本文に合うように適切な語を入れよう</a:t>
            </a:r>
            <a:r>
              <a:rPr lang="en-US" altLang="ja-JP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応用編</a:t>
            </a:r>
            <a:r>
              <a:rPr lang="en-US" altLang="ja-JP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8897EF-ABFA-2385-067F-697729D07DBF}"/>
              </a:ext>
            </a:extLst>
          </p:cNvPr>
          <p:cNvSpPr txBox="1"/>
          <p:nvPr/>
        </p:nvSpPr>
        <p:spPr>
          <a:xfrm>
            <a:off x="1051560" y="2149083"/>
            <a:ext cx="1133348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(         )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Hiroki clean his room?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1259840" y="4536683"/>
            <a:ext cx="10017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ヒロキは部屋の掃除をする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つもりですか？</a:t>
            </a:r>
            <a:endParaRPr kumimoji="1" lang="ja-JP" altLang="en-US" sz="4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1544320" y="2228704"/>
            <a:ext cx="2550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cs typeface="ADLaM Display" panose="02010000000000000000" pitchFamily="2" charset="0"/>
              </a:rPr>
              <a:t>Will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7" name="決定ボタンを押す33">
            <a:hlinkClick r:id="" action="ppaction://media"/>
            <a:extLst>
              <a:ext uri="{FF2B5EF4-FFF2-40B4-BE49-F238E27FC236}">
                <a16:creationId xmlns:a16="http://schemas.microsoft.com/office/drawing/2014/main" id="{91A11E48-96A8-C0F3-8EDE-9E8385585E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41760" y="633476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938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80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Level.5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日本文に合うように適切な語を入れよう</a:t>
            </a:r>
            <a:r>
              <a:rPr lang="en-US" altLang="ja-JP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応用編</a:t>
            </a:r>
            <a:r>
              <a:rPr lang="en-US" altLang="ja-JP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8897EF-ABFA-2385-067F-697729D07DBF}"/>
              </a:ext>
            </a:extLst>
          </p:cNvPr>
          <p:cNvSpPr txBox="1"/>
          <p:nvPr/>
        </p:nvSpPr>
        <p:spPr>
          <a:xfrm>
            <a:off x="227811" y="2149083"/>
            <a:ext cx="1208181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(         ) you (           ) (           ) study math tomorrow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?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746234" y="4975274"/>
            <a:ext cx="106995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明日、数学を勉強する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つもりですか？</a:t>
            </a:r>
            <a:endParaRPr kumimoji="1" lang="ja-JP" altLang="en-US" sz="4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929640" y="2228704"/>
            <a:ext cx="2550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cs typeface="ADLaM Display" panose="02010000000000000000" pitchFamily="2" charset="0"/>
              </a:rPr>
              <a:t>Are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7" name="決定ボタンを押す33">
            <a:hlinkClick r:id="" action="ppaction://media"/>
            <a:extLst>
              <a:ext uri="{FF2B5EF4-FFF2-40B4-BE49-F238E27FC236}">
                <a16:creationId xmlns:a16="http://schemas.microsoft.com/office/drawing/2014/main" id="{91A11E48-96A8-C0F3-8EDE-9E8385585E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41760" y="6334760"/>
            <a:ext cx="406400" cy="4064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06D1C31-8D41-BEC2-57C0-11D81F7E36C5}"/>
              </a:ext>
            </a:extLst>
          </p:cNvPr>
          <p:cNvSpPr txBox="1"/>
          <p:nvPr/>
        </p:nvSpPr>
        <p:spPr>
          <a:xfrm>
            <a:off x="5344554" y="2200199"/>
            <a:ext cx="2550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cs typeface="ADLaM Display" panose="02010000000000000000" pitchFamily="2" charset="0"/>
              </a:rPr>
              <a:t>going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6A75F99-D069-0896-1614-01FF77A6AA47}"/>
              </a:ext>
            </a:extLst>
          </p:cNvPr>
          <p:cNvSpPr txBox="1"/>
          <p:nvPr/>
        </p:nvSpPr>
        <p:spPr>
          <a:xfrm>
            <a:off x="9423991" y="2228704"/>
            <a:ext cx="13563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cs typeface="ADLaM Display" panose="02010000000000000000" pitchFamily="2" charset="0"/>
              </a:rPr>
              <a:t>to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0294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80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/>
      <p:bldP spid="6" grpId="0"/>
      <p:bldP spid="8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Level.5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日本文に合うように適切な語を入れよう</a:t>
            </a:r>
            <a:r>
              <a:rPr lang="en-US" altLang="ja-JP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応用編</a:t>
            </a:r>
            <a:r>
              <a:rPr lang="en-US" altLang="ja-JP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8897EF-ABFA-2385-067F-697729D07DBF}"/>
              </a:ext>
            </a:extLst>
          </p:cNvPr>
          <p:cNvSpPr txBox="1"/>
          <p:nvPr/>
        </p:nvSpPr>
        <p:spPr>
          <a:xfrm>
            <a:off x="601980" y="2259588"/>
            <a:ext cx="1133348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 (         )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(         ) study math tomorrow.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1259840" y="4536683"/>
            <a:ext cx="10017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私は明日、数学を勉強する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つもりではない</a:t>
            </a:r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。</a:t>
            </a:r>
            <a:endParaRPr kumimoji="1" lang="ja-JP" altLang="en-US" sz="4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1656080" y="2321004"/>
            <a:ext cx="2550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cs typeface="ADLaM Display" panose="02010000000000000000" pitchFamily="2" charset="0"/>
              </a:rPr>
              <a:t>will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7" name="決定ボタンを押す33">
            <a:hlinkClick r:id="" action="ppaction://media"/>
            <a:extLst>
              <a:ext uri="{FF2B5EF4-FFF2-40B4-BE49-F238E27FC236}">
                <a16:creationId xmlns:a16="http://schemas.microsoft.com/office/drawing/2014/main" id="{91A11E48-96A8-C0F3-8EDE-9E8385585E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41760" y="6334760"/>
            <a:ext cx="406400" cy="4064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4BF5A00-90AD-5A19-6BB7-48EEA670E21B}"/>
              </a:ext>
            </a:extLst>
          </p:cNvPr>
          <p:cNvSpPr txBox="1"/>
          <p:nvPr/>
        </p:nvSpPr>
        <p:spPr>
          <a:xfrm>
            <a:off x="4704080" y="2321004"/>
            <a:ext cx="2550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cs typeface="ADLaM Display" panose="02010000000000000000" pitchFamily="2" charset="0"/>
              </a:rPr>
              <a:t>not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00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0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Level.5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日本文に合うように適切な語を入れよう</a:t>
            </a:r>
            <a:r>
              <a:rPr lang="en-US" altLang="ja-JP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応用編</a:t>
            </a:r>
            <a:r>
              <a:rPr lang="en-US" altLang="ja-JP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8897EF-ABFA-2385-067F-697729D07DBF}"/>
              </a:ext>
            </a:extLst>
          </p:cNvPr>
          <p:cNvSpPr txBox="1"/>
          <p:nvPr/>
        </p:nvSpPr>
        <p:spPr>
          <a:xfrm>
            <a:off x="601980" y="2259588"/>
            <a:ext cx="1133348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They (         )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(         ) tell it to Jim.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1259840" y="4536683"/>
            <a:ext cx="10017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彼らはそれをジムに言っては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いけない</a:t>
            </a:r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。</a:t>
            </a:r>
            <a:endParaRPr kumimoji="1" lang="ja-JP" altLang="en-US" sz="4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3131820" y="2321004"/>
            <a:ext cx="2550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cs typeface="ADLaM Display" panose="02010000000000000000" pitchFamily="2" charset="0"/>
              </a:rPr>
              <a:t>must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7" name="決定ボタンを押す33">
            <a:hlinkClick r:id="" action="ppaction://media"/>
            <a:extLst>
              <a:ext uri="{FF2B5EF4-FFF2-40B4-BE49-F238E27FC236}">
                <a16:creationId xmlns:a16="http://schemas.microsoft.com/office/drawing/2014/main" id="{91A11E48-96A8-C0F3-8EDE-9E8385585E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41760" y="6334760"/>
            <a:ext cx="406400" cy="4064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4BF5A00-90AD-5A19-6BB7-48EEA670E21B}"/>
              </a:ext>
            </a:extLst>
          </p:cNvPr>
          <p:cNvSpPr txBox="1"/>
          <p:nvPr/>
        </p:nvSpPr>
        <p:spPr>
          <a:xfrm>
            <a:off x="6380480" y="2321004"/>
            <a:ext cx="2550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cs typeface="ADLaM Display" panose="02010000000000000000" pitchFamily="2" charset="0"/>
              </a:rPr>
              <a:t>not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044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0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Level.5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日本文に合うように適切な語を入れよう</a:t>
            </a:r>
            <a:r>
              <a:rPr lang="en-US" altLang="ja-JP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応用編</a:t>
            </a:r>
            <a:r>
              <a:rPr lang="en-US" altLang="ja-JP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8897EF-ABFA-2385-067F-697729D07DBF}"/>
              </a:ext>
            </a:extLst>
          </p:cNvPr>
          <p:cNvSpPr txBox="1"/>
          <p:nvPr/>
        </p:nvSpPr>
        <p:spPr>
          <a:xfrm>
            <a:off x="601980" y="2259588"/>
            <a:ext cx="1133348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You (         )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(         ) (        ) tell it to everyone.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1259840" y="4536683"/>
            <a:ext cx="10017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あなたはそれを、みんなに言う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必要はない</a:t>
            </a:r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。</a:t>
            </a:r>
            <a:endParaRPr kumimoji="1" lang="ja-JP" altLang="en-US" sz="4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2644140" y="2323697"/>
            <a:ext cx="2550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cs typeface="ADLaM Display" panose="02010000000000000000" pitchFamily="2" charset="0"/>
              </a:rPr>
              <a:t>don’t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7" name="決定ボタンを押す33">
            <a:hlinkClick r:id="" action="ppaction://media"/>
            <a:extLst>
              <a:ext uri="{FF2B5EF4-FFF2-40B4-BE49-F238E27FC236}">
                <a16:creationId xmlns:a16="http://schemas.microsoft.com/office/drawing/2014/main" id="{91A11E48-96A8-C0F3-8EDE-9E8385585E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41760" y="6334760"/>
            <a:ext cx="406400" cy="4064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4BF5A00-90AD-5A19-6BB7-48EEA670E21B}"/>
              </a:ext>
            </a:extLst>
          </p:cNvPr>
          <p:cNvSpPr txBox="1"/>
          <p:nvPr/>
        </p:nvSpPr>
        <p:spPr>
          <a:xfrm>
            <a:off x="5722622" y="2323697"/>
            <a:ext cx="2550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cs typeface="ADLaM Display" panose="02010000000000000000" pitchFamily="2" charset="0"/>
              </a:rPr>
              <a:t>have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60DA377-A4FA-7F65-7F27-74ADD11A146F}"/>
              </a:ext>
            </a:extLst>
          </p:cNvPr>
          <p:cNvSpPr txBox="1"/>
          <p:nvPr/>
        </p:nvSpPr>
        <p:spPr>
          <a:xfrm>
            <a:off x="8902702" y="2323697"/>
            <a:ext cx="2550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cs typeface="ADLaM Display" panose="02010000000000000000" pitchFamily="2" charset="0"/>
              </a:rPr>
              <a:t>to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975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80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/>
      <p:bldP spid="6" grpId="0"/>
      <p:bldP spid="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Level.5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日本文に合うように適切な語を入れよう</a:t>
            </a:r>
            <a:r>
              <a:rPr lang="en-US" altLang="ja-JP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応用編</a:t>
            </a:r>
            <a:r>
              <a:rPr lang="en-US" altLang="ja-JP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8897EF-ABFA-2385-067F-697729D07DBF}"/>
              </a:ext>
            </a:extLst>
          </p:cNvPr>
          <p:cNvSpPr txBox="1"/>
          <p:nvPr/>
        </p:nvSpPr>
        <p:spPr>
          <a:xfrm>
            <a:off x="1435100" y="2321004"/>
            <a:ext cx="113334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 (           )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understand it.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2657716" y="4303142"/>
            <a:ext cx="77054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私はそれを理解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できない</a:t>
            </a:r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。</a:t>
            </a:r>
            <a:endParaRPr kumimoji="1" lang="ja-JP" altLang="en-US" sz="4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2564261" y="2320848"/>
            <a:ext cx="2550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cs typeface="ADLaM Display" panose="02010000000000000000" pitchFamily="2" charset="0"/>
              </a:rPr>
              <a:t>can’t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7" name="決定ボタンを押す33">
            <a:hlinkClick r:id="" action="ppaction://media"/>
            <a:extLst>
              <a:ext uri="{FF2B5EF4-FFF2-40B4-BE49-F238E27FC236}">
                <a16:creationId xmlns:a16="http://schemas.microsoft.com/office/drawing/2014/main" id="{91A11E48-96A8-C0F3-8EDE-9E8385585E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41760" y="633476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783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80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E3AF91-EE80-F989-DD6B-DD9CE63680D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Level.5</a:t>
            </a:r>
          </a:p>
          <a:p>
            <a:pPr algn="ctr"/>
            <a:endParaRPr kumimoji="1" lang="ja-JP" altLang="en-US" sz="44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948F67-43FD-FC9F-8765-7ABF06994449}"/>
              </a:ext>
            </a:extLst>
          </p:cNvPr>
          <p:cNvSpPr txBox="1"/>
          <p:nvPr/>
        </p:nvSpPr>
        <p:spPr>
          <a:xfrm>
            <a:off x="929640" y="782154"/>
            <a:ext cx="1067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日本文に合うように適切な語を入れよう</a:t>
            </a:r>
            <a:r>
              <a:rPr lang="en-US" altLang="ja-JP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応用編</a:t>
            </a:r>
            <a:r>
              <a:rPr lang="en-US" altLang="ja-JP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  <a:endParaRPr kumimoji="1"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8897EF-ABFA-2385-067F-697729D07DBF}"/>
              </a:ext>
            </a:extLst>
          </p:cNvPr>
          <p:cNvSpPr txBox="1"/>
          <p:nvPr/>
        </p:nvSpPr>
        <p:spPr>
          <a:xfrm>
            <a:off x="1435100" y="2321004"/>
            <a:ext cx="1133348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 (           )</a:t>
            </a:r>
            <a:r>
              <a:rPr kumimoji="1" lang="en-US" altLang="ja-JP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walk to school tomorrow.</a:t>
            </a:r>
            <a:endParaRPr kumimoji="1" lang="ja-JP" altLang="en-US" sz="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345C8C-8E41-076A-5EEA-B81D8561060A}"/>
              </a:ext>
            </a:extLst>
          </p:cNvPr>
          <p:cNvSpPr txBox="1"/>
          <p:nvPr/>
        </p:nvSpPr>
        <p:spPr>
          <a:xfrm>
            <a:off x="1081164" y="4765100"/>
            <a:ext cx="103751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私は明日、学校まで歩く</a:t>
            </a:r>
            <a:r>
              <a:rPr lang="ja-JP" altLang="en-US" sz="4800" b="1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つもりではない</a:t>
            </a:r>
            <a:r>
              <a:rPr lang="ja-JP" altLang="en-US" sz="4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。</a:t>
            </a:r>
            <a:endParaRPr kumimoji="1" lang="ja-JP" altLang="en-US" sz="48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71B4D5F-9CEF-954B-272A-CB8AFF77EFA9}"/>
              </a:ext>
            </a:extLst>
          </p:cNvPr>
          <p:cNvSpPr txBox="1"/>
          <p:nvPr/>
        </p:nvSpPr>
        <p:spPr>
          <a:xfrm>
            <a:off x="2427627" y="2320692"/>
            <a:ext cx="25501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ADLaM Display" panose="02010000000000000000" pitchFamily="2" charset="0"/>
                <a:cs typeface="ADLaM Display" panose="02010000000000000000" pitchFamily="2" charset="0"/>
              </a:rPr>
              <a:t>won’t</a:t>
            </a:r>
            <a:endParaRPr kumimoji="1" lang="ja-JP" altLang="en-US" sz="6600" dirty="0">
              <a:solidFill>
                <a:srgbClr val="FF0000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7" name="決定ボタンを押す33">
            <a:hlinkClick r:id="" action="ppaction://media"/>
            <a:extLst>
              <a:ext uri="{FF2B5EF4-FFF2-40B4-BE49-F238E27FC236}">
                <a16:creationId xmlns:a16="http://schemas.microsoft.com/office/drawing/2014/main" id="{91A11E48-96A8-C0F3-8EDE-9E8385585E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41760" y="633476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528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80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1857</Words>
  <Application>Microsoft Office PowerPoint</Application>
  <PresentationFormat>ワイド画面</PresentationFormat>
  <Paragraphs>322</Paragraphs>
  <Slides>56</Slides>
  <Notes>0</Notes>
  <HiddenSlides>0</HiddenSlides>
  <MMClips>90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56</vt:i4>
      </vt:variant>
    </vt:vector>
  </HeadingPairs>
  <TitlesOfParts>
    <vt:vector size="64" baseType="lpstr">
      <vt:lpstr>HGP創英角ｺﾞｼｯｸUB</vt:lpstr>
      <vt:lpstr>HGS創英角ｺﾞｼｯｸUB</vt:lpstr>
      <vt:lpstr>游ゴシック</vt:lpstr>
      <vt:lpstr>游ゴシック Light</vt:lpstr>
      <vt:lpstr>ADLaM Display</vt:lpstr>
      <vt:lpstr>Aharoni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Kento Inagaki</dc:creator>
  <cp:lastModifiedBy>Kento Inagaki</cp:lastModifiedBy>
  <cp:revision>9</cp:revision>
  <dcterms:created xsi:type="dcterms:W3CDTF">2025-03-31T00:31:42Z</dcterms:created>
  <dcterms:modified xsi:type="dcterms:W3CDTF">2025-03-31T04:46:51Z</dcterms:modified>
</cp:coreProperties>
</file>