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ink/ink1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media/media1.mp3" ContentType="audio/mpeg"/>
  <Override PartName="/ppt/media/media2.mp3" ContentType="audio/m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428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22.5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363 93 24575,'-71'73'0,"-96"77"0,66-61 0,81-71 0,16-9 0,4-9 0,1 0 0,-1 1 0,1-1 0,-1 0 0,0 0 0,1 1 0,-1-1 0,1 0 0,-1 0 0,1 0 0,-1 0 0,1 0 0,-1 1 0,1-1 0,-1 0 0,0 0 0,1 0 0,-1-1 0,1 1 0,-1 0 0,1 0 0,-1 0 0,1 0 0,0-1 0,10-1 0,0-2 0,0 1 0,0-2 0,18-9 0,-8 4 0,630-332 0,-563 290 0,-216 151 0,2 7 84,78-64-1533,31-27-5377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34.118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0 990 24575,'4'5'0,"0"0"0,0 0 0,-1 0 0,0 0 0,0 1 0,-1-1 0,4 9 0,10 21 0,25 18 0,-31-42 0,-1 0 0,0 1 0,0 0 0,8 17 0,-9-12 0,8 18 0,2 0 0,33 49 0,-41-70 0,0-2 0,-1 0 0,13 27 0,-20-35 0,0 1 0,0-1 0,-1 1 0,0-1 0,0 1 0,0 0 0,0-1 0,-1 1 0,0 0 0,0-1 0,0 1 0,0 0 0,-3 8 0,-2 5 0,-2-1 0,0 0 0,-1 0 0,-11 16 0,-5 10 0,5-12 0,14-25 0,1-1 0,1 1 0,-6 12 0,8-17 0,1-1 0,0 0 0,0 1 0,0-1 0,-1 1 0,1-1 0,0 0 0,0 1 0,0-1 0,0 1 0,0-1 0,0 0 0,0 1 0,0-1 0,0 1 0,0-1 0,0 0 0,0 1 0,0-1 0,0 1 0,0-1 0,1 0 0,-1 1 0,0-1 0,0 1 0,0-1 0,1 0 0,-1 1 0,0-1 0,0 0 0,1 1 0,-1-1 0,0 0 0,1 1 0,16 0 0,22-12 0,-37 10 0,33-14 0,-1-2 0,-1-1 0,0-1 0,-1-2 0,-1-2 0,48-45 0,-50 39 0,-23 21 0,2 1 0,-1-1 0,1 1 0,0 1 0,0-1 0,1 1 0,0 1 0,13-7 0,-12 8 0,-1 0 0,0-1 0,-1 0 0,1 0 0,-1-1 0,0 0 0,0-1 0,0 0 0,-1 0 0,0 0 0,8-13 0,10-4 0,-20 21 0,-1-1 0,0 1 0,0-1 0,0 0 0,-1 0 0,0 0 0,1-1 0,-1 1 0,4-9 0,-7 13 0,0 0 0,0-1 0,0 1 0,1 0 0,-1-1 0,0 1 0,0 0 0,0-1 0,0 1 0,0 0 0,0-1 0,0 1 0,1 0 0,-1-1 0,0 1 0,0 0 0,0-1 0,0 1 0,-1 0 0,1-1 0,0 1 0,0 0 0,0-1 0,0 1 0,0 0 0,0-1 0,0 1 0,-1 0 0,1 0 0,0-1 0,0 1 0,0 0 0,-1-1 0,1 1 0,0 0 0,0 0 0,-1 0 0,1-1 0,0 1 0,-1 0 0,1 0 0,0 0 0,-1 0 0,1-1 0,0 1 0,-1 0 0,1 0 0,0 0 0,-1 0 0,1 0 0,0 0 0,-1 0 0,1 0 0,0 0 0,-1 0 0,1 0 0,0 0 0,-1 0 0,1 0 0,0 1 0,-1-1 0,1 0 0,0 0 0,0 0 0,-1 0 0,1 1 0,0-1 0,-1 0 0,-25 15 0,23-14 0,-59 46 0,44-32 0,-39 25 0,9-9 0,-47 38 0,49-34 0,-12 13 0,42-33 0,0-1 0,-2 0 0,1-2 0,-33 18 0,49-30 0,0 1 0,0 0 0,0-1 0,0 1 0,0-1 0,-1 1 0,1-1 0,0 0 0,0 1 0,0-1 0,-1 0 0,1 0 0,0 0 0,0 0 0,-1 0 0,1 0 0,0 0 0,0 0 0,-1-1 0,1 1 0,0 0 0,0-1 0,0 1 0,0-1 0,0 1 0,0-1 0,-1 0 0,1 1 0,0-1 0,1 0 0,-1 0 0,0 0 0,0 0 0,0 0 0,0 0 0,1 0 0,-1 0 0,0 0 0,1 0 0,-1 0 0,1 0 0,-1 0 0,1 0 0,0-1 0,-1 1 0,1 0 0,0 0 0,0-2 0,-1-5 0,0 1 0,1-1 0,0 1 0,0-1 0,1 0 0,3-13 0,2-2 0,2 1 0,0-1 0,1 2 0,1-1 0,2 2 0,0-1 0,0 2 0,2-1 0,23-23 0,-16 20 0,2 0 0,1 2 0,1 1 0,0 1 0,1 2 0,44-23 0,-51 30 0,1 2 0,-1 0 0,2 1 0,-1 1 0,1 0 0,0 2 0,0 1 0,25-1 0,-37 4 0,1 1 0,-1 1 0,0-1 0,0 2 0,0-1 0,0 1 0,0 1 0,16 8 0,2 4 0,34 26 0,-10-5 0,-20-19 0,0-2 0,1-1 0,1-1 0,0-2 0,1-1 0,52 9 0,-65-17 0,0-1 0,35 0 0,5-1 0,-57-1 0,0 1 0,0 0 0,0 0 0,0 0 0,0 1 0,-1-1 0,1 1 0,-1 0 0,1 0 0,-1 0 0,0 0 0,6 6 0,2 3 0,-1 0 0,11 14 0,2 3 0,-14-18 0,1 0 0,0-1 0,0 0 0,1-1 0,0 0 0,1 0 0,18 8 0,0-2 0,9 6 0,68 22 0,-85-37 0,0-2 0,0 0 0,0-1 0,1-1 0,42-4 0,-56 2 0,0 0 0,0-1 0,-1 0 0,1 0 0,-1-1 0,0 0 0,0-1 0,0 1 0,0-2 0,-1 1 0,9-7 0,6-7 0,-2 0 0,23-26 0,-32 32 0,10-12 0,26-41 0,-29 40 0,37-43 0,-48 61 0,20-21 0,-27 27 0,1 1 0,-1-1 0,0 1 0,1-1 0,-1 1 0,1-1 0,-1 1 0,0-1 0,1 0 0,-1 1 0,0-1 0,0 0 0,0 1 0,1-1 0,-1 0 0,0 1 0,0-1 0,0 0 0,0 1 0,0-1 0,0 0 0,0 1 0,0-1 0,-1 0 0,1 1 0,0-1 0,0 0 0,0 1 0,-1-1 0,1 1 0,0-1 0,-1 0 0,1 1 0,-1-1 0,1 1 0,0-1 0,-1 1 0,1-1 0,-1 1 0,1-1 0,-1 1 0,-1-1 0,-4-1 0,1 0 0,-2 0 0,1 0 0,0 1 0,0 0 0,0 0 0,-1 0 0,1 1 0,0 0 0,-11 1 0,-7 3 0,-34 8 0,17 0 0,0 1 0,0 3 0,2 1 0,0 2 0,1 1 0,2 3 0,-59 45 0,47-37 0,34-22 0,1-1 0,0 2 0,-16 14 0,26-19 0,12-7 0,13-10 0,21-23 0,-1-2 0,44-51 0,-44 44 0,61-76 0,-96 112 0,-17 22 0,-33 48 0,12-27 0,-2-2 0,0-1 0,-3-1 0,-65 43 0,95-70 0,1 1 0,-1 0 0,1 0 0,-1 0 0,2 1 0,-1 0 0,1 0 0,-1 0 0,2 1 0,-1-1 0,1 1 0,0 0 0,0 0 0,1 0 0,0 0 0,0 0 0,1 1 0,-1-1 0,2 0 0,-1 1 0,1-1 0,0 1 0,1-1 0,0 1 0,0-1 0,0 0 0,1 1 0,0-1 0,4 7 0,-4-10 0,1 1 0,0-1 0,0 0 0,0-1 0,0 1 0,0 0 0,1-1 0,0 0 0,0 0 0,0 0 0,0 0 0,0-1 0,1 1 0,-1-1 0,1 0 0,9 2 0,1 1 0,1-2 0,0 0 0,31 2 0,-36-4 0,10 0 0,0 0 0,22-3 0,-36 1 0,1 0 0,-1 0 0,-1-1 0,1 0 0,0 0 0,0-1 0,-1 0 0,1 0 0,-1 0 0,8-6 0,72-67 0,-43 35 0,66-53-197,180-118-1,144-49-197,-380 233 395,61-38 0,-102 58 0,0-1 0,-1-1 0,0 0 0,0 0 0,-1-1 0,14-20 0,3-15 198,-2-1-1,-2-1 1,23-70-1,-41 101-197,0 0 0,-1-1 0,-1 1 0,2-32 0,-5-72 0,-1 66 0,0 38 0,0 0 0,-1 0 0,-1 1 0,0-1 0,-11-29 0,11 36 0,-1 1 0,-1-1 0,0 1 0,0 0 0,0 1 0,-1 0 0,-1-1 0,1 2 0,-1-1 0,-15-12 0,20 19 0,1 0 0,0-1 0,-1 1 0,1 0 0,-1 0 0,0 0 0,1 1 0,-1-1 0,0 0 0,1 1 0,-1-1 0,0 1 0,0-1 0,0 1 0,1 0 0,-1-1 0,0 1 0,0 0 0,0 1 0,0-1 0,1 0 0,-1 0 0,0 1 0,0-1 0,1 1 0,-1-1 0,0 1 0,0 0 0,1 0 0,-1 0 0,1 0 0,-1 0 0,1 0 0,-1 0 0,1 0 0,0 1 0,-1-1 0,1 0 0,0 1 0,0-1 0,0 1 0,0 0 0,0-1 0,1 1 0,-1 0 0,0-1 0,1 1 0,-1 2 0,-3 9 0,1 0 0,1 0 0,0 0 0,0 1 0,1-1 0,1 0 0,0 0 0,1 1 0,5 22 0,2 3 0,28 74 0,-30-96 0,1 0 0,17 31 0,-21-43 0,0-1 0,0 0 0,0 1 0,1-2 0,-1 1 0,1 0 0,0-1 0,0 1 0,0-1 0,1 0 0,-1 0 0,1-1 0,0 1 0,8 2 0,-12-5 0,0 1 0,1-1 0,-1 0 0,1 1 0,-1-1 0,1 0 0,-1 0 0,1 0 0,-1 0 0,1 0 0,-1 0 0,0-1 0,1 1 0,-1 0 0,1-1 0,-1 1 0,0-1 0,1 0 0,-1 1 0,0-1 0,2-1 0,-1 0 0,0 0 0,0 0 0,0 0 0,-1 0 0,1-1 0,-1 1 0,1 0 0,-1-1 0,0 1 0,1-6 0,2-5 0,-2 0 0,0-1 0,1-23 0,-3 34 0,0-37 0,-2 1 0,-2-1 0,-15-63 0,-1-9 0,19 105 0,0 1 0,0-1 0,1 0 0,0 0 0,1 1 0,-1-1 0,3-8 0,-3 14 0,1-1 0,-1 1 0,1-1 0,0 1 0,-1 0 0,1-1 0,0 1 0,0 0 0,0 0 0,0-1 0,0 1 0,0 0 0,0 0 0,0 0 0,1 0 0,-1 0 0,0 1 0,1-1 0,-1 0 0,0 1 0,1-1 0,-1 1 0,1-1 0,-1 1 0,1-1 0,-1 1 0,1 0 0,-1 0 0,1 0 0,-1 0 0,1 0 0,0 0 0,-1 0 0,1 1 0,1 0 0,2 0 0,0 0 0,-1 0 0,1 1 0,-1-1 0,0 1 0,1 0 0,-1 1 0,0-1 0,0 1 0,0 0 0,4 3 0,2 5 0,1 0 0,9 15 0,-13-16 0,1-1 0,0 0 0,0 0 0,16 12 0,-14-14 0,0 0 0,1-1 0,0 0 0,0 0 0,0-2 0,0 1 0,1-1 0,0-1 0,0 0 0,0-1 0,19 2 0,158-5 0,25 2 0,-203 0 0,-1 0 0,0 1 0,0 1 0,0 0 0,0 0 0,0 1 0,9 5 0,8 6 0,26 19 0,-7-3 0,-30-21 0,0 1 0,0 0 0,-2 2 0,1-1 0,19 24 0,-30-29 0,0 0 0,0 0 0,-1 1 0,0-1 0,0 1 0,-1-1 0,0 1 0,0 0 0,-1 0 0,0 0 0,0 0 0,-1 0 0,-1 13 0,0 0 0,-2 0 0,0 0 0,-13 39 0,8-38 0,-2 0 0,0-1 0,-1-1 0,-17 24 0,-5 8 0,2 12 0,24-47 0,-1 1 0,-1-1 0,-20 27 0,-18 19 0,-68 121 0,109-173 0,-1 0 0,1 0 0,-2-1 0,0 0 0,0-1 0,-1 1 0,0-1 0,-11 8 0,2-1 0,1 1 0,-27 33 0,26-29 0,-34 33 0,-29 30 0,54-55 0,-41 37 0,-145 108 0,195-157 0,-25 30 0,35-36 0,-1-1 0,0 0 0,-1 0 0,0-1 0,0 0 0,-1-1 0,0 0 0,0-1 0,-15 7 0,-2-2 0,0-1 0,-2-1 0,1-2 0,-1-1 0,0-1 0,-55 3 0,57-8 0,-121-4 0,144 3 0,1-1 0,-1 1 0,1-1 0,0 0 0,0 0 0,0-1 0,-1 1 0,1-1 0,0 0 0,1 0 0,-1 0 0,0-1 0,1 1 0,-6-5 0,6 3 0,1 1 0,-1-1 0,1 0 0,0 0 0,0 0 0,0 0 0,0 0 0,0-1 0,1 1 0,0 0 0,0-1 0,0 1 0,0-10 0,1-210 0,3 104 0,-2 96 0,2 0 0,0 0 0,1 1 0,2-1 0,0 1 0,18-43 0,-4 23 0,2 1 0,43-64 0,-43 76 0,2 0 0,1 2 0,1 0 0,32-25 0,129-82 0,-160 115 0,0 0 0,-1-2 0,-1-1 0,33-38 0,-38 43 0,0 0 0,1 1 0,0 1 0,1 1 0,44-21 0,-32 17 0,-22 12 0,14-7 0,0-2 0,35-28 0,-31 19 0,0-3 0,-2 0 0,47-61 0,-67 76 0,-5 9 0,0-1 0,0 0 0,1 1 0,6-7 0,-10 10 0,1 1 0,-1 0 0,0 0 0,1-1 0,-1 1 0,0 0 0,1 0 0,-1-1 0,0 1 0,1 0 0,-1 0 0,1 0 0,-1-1 0,1 1 0,-1 0 0,0 0 0,1 0 0,-1 0 0,1 0 0,-1 0 0,1 0 0,-1 0 0,1 0 0,-1 0 0,0 0 0,1 1 0,-1-1 0,1 0 0,-1 0 0,1 0 0,-1 0 0,1 1 0,-1 0 0,1-1 0,0 1 0,-1 0 0,1 0 0,-1-1 0,1 1 0,-1 0 0,0 0 0,1 0 0,-1 0 0,0 0 0,0 0 0,1 0 0,-1 1 0,0 6 0,-1-1 0,0 0 0,0 0 0,-1 0 0,1 0 0,-1 0 0,-1-1 0,0 1 0,-4 9 0,-174 305 0,110-203 0,-56 88 0,106-174 0,17-30 0,5-9 0,11-19 0,128-222 0,89-180 0,-210 385 0,-19 38 0,-6 9 0,-12 16 0,15-17 0,-113 124 0,-100 114 0,208-232 0,6-6 0,-1 1 0,1-1 0,-1 0 0,0 0 0,0-1 0,0 1 0,0 0 0,0-1 0,0 0 0,-1 0 0,-3 2 0,6-4 0,0 0 0,1 0 0,-1 0 0,1 0 0,-1 0 0,1 0 0,-1 0 0,1-1 0,-1 1 0,1 0 0,-1 0 0,1 0 0,-1-1 0,1 1 0,-1 0 0,1-1 0,-1 1 0,1 0 0,-1-1 0,1 1 0,0-1 0,-1 1 0,1-1 0,0 1 0,-1-1 0,1 1 0,0-1 0,0 1 0,0-1 0,-1 1 0,1-1 0,0 1 0,0-1 0,0 1 0,0-1 0,0 0 0,0 1 0,0-1 0,0 0 0,-1-27 0,1 25 0,6-92-1365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42.19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1389 24575,'0'1'0,"0"0"0,0 0 0,0 0 0,1 0 0,-1 0 0,0 0 0,1-1 0,-1 1 0,1 0 0,-1 0 0,1 0 0,-1-1 0,1 1 0,0 0 0,-1-1 0,1 1 0,0 0 0,-1-1 0,1 1 0,0-1 0,0 1 0,1 0 0,22 8 0,-19-7 0,45 13 0,2-1 0,-1-3 0,1-3 0,63 4 0,215-10 0,-170-4 0,945 2 0,-1152 0 0,-407-12 0,378 6 0,-223-22 0,227 17 0,0-3 0,-77-25 0,35 5 0,113 34 0,-1 0 0,1-1 0,-1 1 0,1-1 0,-1 0 0,1 1 0,-1-1 0,1 0 0,0 0 0,-1 0 0,1 0 0,0 0 0,-2-2 0,3 3 0,-1-1 0,1 0 0,0 1 0,0-1 0,-1 0 0,1 1 0,0-1 0,0 0 0,0 0 0,0 1 0,0-1 0,-1 0 0,1 1 0,1-1 0,-1 0 0,0 0 0,0 1 0,0-1 0,0 0 0,0 1 0,1-1 0,-1 0 0,3-3 0,0 0 0,-1 0 0,1 0 0,1 0 0,-1 1 0,0 0 0,1 0 0,0 0 0,4-3 0,34-20 0,2 2 0,0 2 0,56-20 0,117-39-497,4 10 0,411-77 0,-617 145 542,218-30-257,-199 30 518,-1 2 1,1 2 0,0 1 0,63 12 0,37 9-179,-107-19-132,-7 0 4,0 1 0,32 12 0,-34-10 0,1-1 0,-1 0 0,23 2 0,29-2 0,109-6 0,22 1 0,-198-1 0,0 0 0,0 1 0,0-1 0,0 1 0,-1-1 0,1 1 0,0 0 0,0 0 0,-1 1 0,1-1 0,-1 0 0,1 1 0,2 1 0,-5-2 0,1 0 0,0 0 0,-1 0 0,1 0 0,0 0 0,-1 0 0,0 0 0,1 0 0,-1 0 0,0 0 0,1 0 0,-1 1 0,0-1 0,0 0 0,0 0 0,0 0 0,0 0 0,0 0 0,0 1 0,0-1 0,-1 0 0,1 0 0,0 0 0,-1 0 0,1 0 0,-1 0 0,1 0 0,-1 0 0,1 0 0,-1 0 0,0 0 0,1 0 0,-1 0 0,0-1 0,-1 2 0,-3 3 0,1 0 0,-2-1 0,1 1 0,0-1 0,-1 0 0,0-1 0,0 1 0,0-1 0,0-1 0,-10 4 0,-12 3 0,-33 5 0,42-10 0,-226 40 0,1-1 0,230-40 0,7-2 0,-1 0 0,1 1 0,0 0 0,-11 5 0,17-7 0,1 1 0,0-1 0,-1 0 0,1 0 0,-1 0 0,1 1 0,0-1 0,-1 0 0,1 0 0,0 1 0,0-1 0,-1 0 0,1 1 0,0-1 0,0 0 0,-1 1 0,1-1 0,0 1 0,0-1 0,0 0 0,0 1 0,0-1 0,0 1 0,-1-1 0,1 1 0,0-1 0,0 0 0,0 1 0,0-1 0,0 1 0,1-1 0,-1 0 0,0 1 0,0-1 0,0 1 0,0-1 0,0 0 0,0 1 0,1-1 0,-1 1 0,0-1 0,0 0 0,1 1 0,-1-1 0,0 0 0,1 1 0,-1-1 0,0 0 0,1 0 0,-1 1 0,0-1 0,1 0 0,-1 0 0,0 0 0,1 0 0,-1 1 0,1-1 0,26 13 0,-26-12 0,140 49 0,38 16 0,-53-21 0,-55-21 0,-14-6 0,-35-12 0,0 1 0,31 14 0,-69-17 0,-9-2 0,-3-1 0,0-2 0,1-1 0,-1-1 0,1-1 0,0-2 0,0 0 0,-35-14 0,59 18 0,-1 1 0,1-1 0,-1 0 0,1 0 0,0 0 0,-6-5 0,8 6 0,1 0 0,-1 1 0,1-1 0,-1 0 0,1 1 0,0-1 0,-1 0 0,1 1 0,0-1 0,-1 0 0,1 0 0,0 1 0,0-1 0,0 0 0,0 0 0,0 0 0,0 1 0,0-1 0,0 0 0,0 0 0,0 1 0,0-1 0,1 0 0,-1 0 0,0 1 0,1-1 0,-1 0 0,0 0 0,1 1 0,-1-1 0,1 1 0,-1-1 0,1 0 0,-1 1 0,1-1 0,-1 1 0,1-1 0,-1 1 0,1-1 0,0 1 0,1-1 0,8-6 0,1 2 0,-1-1 0,1 1 0,0 0 0,1 1 0,15-3 0,-12 2 0,63-19 0,200-52 0,-249 72 0,1 1 0,37 1 0,-9 1 0,-35-1 0,-1-2 0,1 0 0,25-9 0,23-5 0,-3 9 0,1 4 0,101 3 0,-159 2 0,-7 1 0,0-1 0,0 0 0,0 0 0,0 0 0,0-1 0,0 1 0,0-1 0,0 0 0,4-1 0,-8 2 0,0 0 0,0 0 0,-1 0 0,1 0 0,0 0 0,0 0 0,0 0 0,0 0 0,0 0 0,-1 0 0,1 0 0,0 0 0,0 0 0,0 0 0,0 0 0,0 0 0,0 0 0,-1 0 0,1 0 0,0-1 0,0 1 0,0 0 0,0 0 0,0 0 0,0 0 0,0 0 0,-1 0 0,1 0 0,0 0 0,0-1 0,0 1 0,0 0 0,0 0 0,0 0 0,0 0 0,0 0 0,0 0 0,0-1 0,0 1 0,0 0 0,0 0 0,0 0 0,0 0 0,0 0 0,0-1 0,0 1 0,0 0 0,0 0 0,0 0 0,0 0 0,0 0 0,0 0 0,0-1 0,0 1 0,0 0 0,0 0 0,0 0 0,1 0 0,-1 0 0,0 0 0,0 0 0,0-1 0,0 1 0,0 0 0,0 0 0,0 0 0,1 0 0,-1 0 0,-21-6 0,-1 1 0,0 1 0,-34-3 0,15 3 0,-70-8 0,57 8 0,1-2 0,0-2 0,-93-29 0,109 24 0,10 5 0,1-1 0,0-2 0,1 0 0,-26-17 0,50 27 0,0 0 0,-1 0 0,1 0 0,0 0 0,0 0 0,0 0 0,0 0 0,0 0 0,0-1 0,0 1 0,-1-3 0,2 4 0,-1-1 0,1 0 0,0 1 0,0-1 0,0 0 0,0 1 0,0-1 0,0 0 0,0 1 0,0-1 0,0 0 0,0 1 0,0-1 0,0 0 0,1 1 0,-1-1 0,0 0 0,0 1 0,1-2 0,2-1 0,-1 0 0,1 1 0,0-1 0,-1 1 0,1 0 0,0 0 0,1 0 0,-1 0 0,5-2 0,55-25 0,119-36 0,76-4 0,-168 49 0,39-11 0,-91 15 0,-29 8 0,-10 1 0,-19-1 0,-17 2 0,0 1 0,0 2 0,-62 3 0,48 1 0,-99 1 0,-101-2 0,234-3 0,17 3 0,0 0 0,0 0 0,0 0 0,0 0 0,0 0 0,0 0 0,-1 0 0,1 0 0,0 0 0,0 0 0,0 0 0,0 0 0,0 0 0,0 0 0,0 0 0,0 0 0,0 0 0,0 0 0,0-1 0,0 1 0,0 0 0,-1 0 0,1 0 0,0 0 0,0 0 0,0 0 0,0 0 0,0 0 0,0 0 0,0 0 0,0 0 0,0-1 0,0 1 0,0 0 0,0 0 0,0 0 0,0 0 0,0 0 0,0 0 0,0 0 0,0 0 0,0 0 0,0 0 0,0-1 0,0 1 0,0 0 0,1 0 0,-1 0 0,0 0 0,0 0 0,0 0 0,0 0 0,0 0 0,0 0 0,0 0 0,0 0 0,0 0 0,0 0 0,0 0 0,0-1 0,0 1 0,1 0 0,-1 0 0,26-10 0,194-52 0,-21 7 0,-163 42 0,-35 13 0,-1-1 0,1 1 0,-1 0 0,1 0 0,-1 0 0,1 0 0,-1 0 0,0-1 0,1 1 0,-1 0 0,1 0 0,-1-1 0,0 1 0,1 0 0,-1-1 0,0 1 0,1 0 0,-1-1 0,0 1 0,1 0 0,-1-1 0,0 1 0,0-1 0,0 1 0,1 0 0,-1-1 0,0 1 0,0-1 0,0 1 0,0-1 0,0 1 0,0-1 0,0 1 0,0-1 0,0 0 0,-1 0 0,0 1 0,0-1 0,0 0 0,0 1 0,0-1 0,0 0 0,0 1 0,0-1 0,-1 1 0,1 0 0,0-1 0,0 1 0,-2 0 0,-39-6 0,-1 2 0,-81 3 0,70 1 0,-34 2 0,-69-3 0,153 1 0,1 0 0,0 0 0,0 0 0,0-1 0,0 0 0,1 1 0,-1-1 0,0 0 0,-5-3 0,7 4 0,1-1 0,0 1 0,-1 0 0,1 0 0,0-1 0,0 1 0,-1 0 0,1-1 0,0 1 0,0 0 0,0-1 0,-1 1 0,1 0 0,0-1 0,0 1 0,0-1 0,0 1 0,0 0 0,0-1 0,0 1 0,0-1 0,0 1 0,0 0 0,0-1 0,0 1 0,0-1 0,0 1 0,0-2 0,1 1 0,0-1 0,0 1 0,-1 0 0,1 0 0,0 0 0,0-1 0,0 1 0,0 0 0,1 0 0,1-1 0,13-10 0,1 1 0,1 0 0,0 1 0,25-9 0,84-27 0,-91 34 0,240-68 0,-56 18 0,-211 59 0,0 1 0,0-1 0,0 0 0,0-1 0,-1 0 0,1 0 0,12-9 0,-21 13 0,0 0 0,1 0 0,-1 0 0,0 0 0,0 0 0,1-1 0,-1 1 0,0 0 0,0 0 0,1 0 0,-1-1 0,0 1 0,0 0 0,0 0 0,0-1 0,1 1 0,-1 0 0,0 0 0,0-1 0,0 1 0,0 0 0,0-1 0,0 1 0,0 0 0,0-1 0,0 1 0,0 0 0,0 0 0,0-1 0,0 1 0,0 0 0,0-1 0,0 1 0,0 0 0,0-1 0,0 1 0,0 0 0,0 0 0,0-1 0,-1 1 0,1 0 0,0-1 0,0 1 0,0 0 0,-1 0 0,1 0 0,0-1 0,0 1 0,0 0 0,-1 0 0,1 0 0,0-1 0,-1 1 0,1 0 0,-18-5 0,18 5 0,-33-4 0,0 1 0,-49 2 0,53 2 0,-1-2 0,0 0 0,-56-11 0,-60-27 0,102 30 0,5 1 0,-71-7 0,173 39 0,82 22 0,-7-5-1365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18.0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24575,'0'-5'0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20.1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24575,'-1'5'0,"1"0"0,1 0 0,-1 0 0,1 0 0,0 0 0,0-1 0,0 1 0,1 0 0,0 0 0,0-1 0,0 1 0,0-1 0,1 0 0,-1 1 0,1-1 0,0 0 0,0-1 0,1 1 0,-1-1 0,8 7 0,33 26 0,-28-23 0,0 0 0,-1 1 0,25 30 0,-39-43 0,0 0 0,0 1 0,0-1 0,-1 1 0,1-1 0,0 1 0,-1-1 0,1 1 0,-1-1 0,1 1 0,-1 2 0,0-4 0,0 1 0,0-1 0,0 1 0,0-1 0,0 1 0,0-1 0,0 1 0,0-1 0,-1 1 0,1-1 0,0 1 0,0-1 0,-1 1 0,1-1 0,0 0 0,0 1 0,-1-1 0,1 1 0,-1-1 0,1 0 0,0 1 0,-1-1 0,1 0 0,-1 1 0,-1-1 0,1 1 0,-1-1 0,0 0 0,1 0 0,-1 1 0,0-1 0,1 0 0,-1 0 0,1-1 0,-1 1 0,0 0 0,1-1 0,-1 1 0,0 0 0,1-1 0,-1 0 0,1 1 0,-1-1 0,1 0 0,-2-1 0,-2-2 0,0 1 0,1-1 0,-1 0 0,1-1 0,0 1 0,0-1 0,1 0 0,-1 0 0,1 0 0,0 0 0,0-1 0,-2-7 0,-3-10 0,-10-44 0,14 45 0,-12-30 0,8 39 0,4 20 0,5 25 0,7 11 0,24 68 0,-74-177 0,35 51 0,5 11 0,0 0 0,-1-1 0,1 1 0,-1 0 0,0 0 0,0 0 0,0 1 0,0-1 0,-5-3 0,8 7 0,-1-1 0,1 1 0,0 0 0,0 0 0,-1 0 0,1-1 0,0 1 0,-1 0 0,1 0 0,0 0 0,0 0 0,-1 0 0,1 0 0,0 0 0,-1 0 0,1 0 0,0 0 0,0 0 0,-1 0 0,1 0 0,0 0 0,-1 0 0,1 0 0,0 0 0,-1 0 0,1 0 0,0 0 0,0 0 0,-1 0 0,1 1 0,0-1 0,0 0 0,-1 0 0,1 0 0,0 1 0,0-1 0,-1 0 0,1 0 0,0 0 0,0 1 0,0-1 0,0 0 0,-1 1 0,1-1 0,0 0 0,0 0 0,0 1 0,0-1 0,0 0 0,0 1 0,0-1 0,0 0 0,0 0 0,0 1 0,0-1 0,0 1 0,2 19 0,2-8 0,1 1 0,1-1 0,12 20 0,4 7 0,-7-8-1365,-1-5-5461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20.7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24575,'4'5'0,"3"6"0,4 8 0,6-1 0,4 7 0,5 4 0,2-2 0,-4-2 0,-5 1 0,-7-4-8191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46.68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0 174 24575,'8'0'0,"0"1"0,1 1 0,-1 0 0,15 5 0,-2 0 0,204 47 0,74 12 0,-238-54 0,-14-3 0,61 20 0,-69-16 0,-1-3 0,2-1 0,60 6 0,183-12 0,-150-5 0,-30 4 0,119-4 0,-112-10 0,39-3 0,66-1 0,20-1 0,-214 16 0,0 0 0,0-2 0,-1 0 0,1-2 0,-1 0 0,0-1 0,0-2 0,26-12 0,-28 13 0,1 0 0,0 0 0,0 2 0,0 1 0,1 0 0,38-2 0,18-5 0,20-1 0,118-19 0,-212 31 0,0 0 0,1-1 0,-1 1 0,0-1 0,0 1 0,0-1 0,0 0 0,0 0 0,0 0 0,0 0 0,0 0 0,-1 0 0,1 0 0,3-3 0,-5 3 0,0 1 0,0-1 0,0 1 0,0-1 0,1 1 0,-1-1 0,0 1 0,0 0 0,0-1 0,0 1 0,0-1 0,0 1 0,0-1 0,0 1 0,0-1 0,0 1 0,-1-1 0,1 1 0,0-1 0,0 1 0,0-1 0,0 1 0,-1 0 0,1-1 0,-17-15 0,-1 6 0,0 0 0,0 1 0,-1 1 0,0 1 0,0 0 0,-1 2 0,0 0 0,-24-3 0,-13 2 0,-95 3 0,134 2 0,0-1 0,0 0 0,-26-7 0,23 4 0,-38-4 0,-262 6 0,165 5 0,-683-2 0,807-1 0,0-2 0,-34-8 0,32 5 0,-51-3 0,56 6 158,-43-8 1,-2-1-1841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47.176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0 24575,'5'0'0,"7"0"0,6 0 0,6 0 0,3 0 0,2 0 0,1 0 0,1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48.617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 24575,'5'6'0,"0"1"0,0 0 0,-1 1 0,0-1 0,0 1 0,-1-1 0,4 12 0,3 7 0,0-7 0,1 0 0,14 18 0,-12-19 0,17 32 0,-15-23 0,1 0 0,28 34 0,18 28 0,-26-20 0,-20-37 0,22 33 0,-24-47-1365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2:53.040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94 0 24575,'0'803'0,"1"-779"0,2 0 0,8 39 0,-5-35 0,2 37 0,-6-39 0,-2 0 0,-1 1 0,0-1 0,-3 0 0,0 0 0,-1-1 0,-2 1 0,0-1 0,-17 37 0,8-20 0,2 0 0,-12 58 0,25-95 0,-5 25 0,2 1 0,1 0 0,2 0 0,1 0 0,4 38 0,-2-59 0,1 0 0,0 0 0,0-1 0,0 1 0,2-1 0,-1 1 0,1-1 0,7 9 0,-3-3 0,11 27 0,4 14 247,-9-22-1053,15 50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4:43.45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713 61 24575,'-2'0'0,"-1"0"0,1 1 0,0 0 0,0 0 0,-1-1 0,1 1 0,0 1 0,-4 1 0,-11 6 0,9-7 0,1 0 0,-1 0 0,1 1 0,0 0 0,0 1 0,0-1 0,0 1 0,0 1 0,1-1 0,0 1 0,0 0 0,0 1 0,1-1 0,-9 12 0,-11 16 0,-60 60 0,77-81 0,8-12 0,0 0 0,0 1 0,0-1 0,0 0 0,0 0 0,0 0 0,1 0 0,-1 0 0,0 0 0,0 1 0,0-1 0,0 0 0,0 0 0,0 0 0,1 0 0,-1 0 0,0 0 0,0 0 0,0 0 0,0 0 0,1 0 0,-1 0 0,0 1 0,0-1 0,0 0 0,0 0 0,1 0 0,-1 0 0,0 0 0,0-1 0,0 1 0,1 0 0,-1 0 0,0 0 0,0 0 0,0 0 0,0 0 0,1 0 0,24-12 0,-4-5 0,19-22 0,-30 28 0,0 1 0,0 0 0,1 0 0,0 1 0,1 1 0,0 0 0,1 0 0,25-10 0,-24 13 0,9-3 0,0 1 0,1 1 0,-1 1 0,37-3 0,309 7 0,-176 3 0,-178-2 0,-6-1 0,1 1 0,0 1 0,17 2 0,-24-2 0,0 0 0,0 0 0,0 0 0,0 0 0,0 1 0,0-1 0,0 1 0,-1 0 0,1 0 0,-1 0 0,1 0 0,-1 0 0,0 0 0,0 1 0,0-1 0,2 4 0,1 3 0,0 0 0,-1 1 0,0-1 0,-1 1 0,0 0 0,0 0 0,-1 0 0,1 20 0,-3 89 0,-1-84 0,0 16 0,1 103 0,3-132 0,7 28 0,-5-31 0,-1 0 0,1 20 0,-5-32 0,0-1 0,1 1 0,0-1 0,0 1 0,0-1 0,1 0 0,-1 0 0,2 1 0,-1-1 0,1-1 0,0 1 0,0 0 0,0-1 0,1 1 0,0-1 0,0 0 0,0 0 0,1-1 0,0 1 0,8 6 0,53 29 0,-54-34 0,1 1 0,-1 0 0,0 1 0,-1 0 0,1 1 0,-2 0 0,1 1 0,13 17 0,-20-21 0,-1 0 0,0 1 0,0-1 0,0 1 0,-1 0 0,0 0 0,-1 0 0,1 0 0,0 13 0,-1 9 0,-2 32 0,-1-26 0,3 64 0,-5 77 0,4-173 0,-1-1 0,1 1 0,-1 0 0,1 0 0,-1-1 0,0 1 0,0 0 0,-1-1 0,1 1 0,0-1 0,-1 1 0,0-1 0,1 0 0,-1 0 0,0 0 0,0 0 0,0 0 0,0 0 0,-1 0 0,1-1 0,0 1 0,-1-1 0,1 1 0,-1-1 0,1 0 0,-1 0 0,0 0 0,0-1 0,-3 2 0,-9 0 0,1-1 0,-1 0 0,0 0 0,-22-4 0,15 2 0,-317-3 0,254 4 0,-80 15 0,44-2 0,42-5 0,-143 33 0,196-36 0,1-2 0,-41 1 0,9-1 0,33 0 0,-28 7 0,39-6 0,0-1 0,0-1 0,0 0 0,0-1 0,0 0 0,-1-1 0,-24-3 0,37 3 0,-24-5 0,1 0 0,0-1 0,-26-12 0,43 15 0,0 0 0,0-1 0,0 0 0,1 0 0,0-1 0,0 1 0,0-2 0,0 1 0,1 0 0,0-1 0,0 0 0,1 0 0,-1-1 0,-5-10 0,1-3 0,1 0 0,0 0 0,2 0 0,0-1 0,1 0 0,1 0 0,1 0 0,1-1 0,1 1 0,1-1 0,1 1 0,0-1 0,10-40 0,-9 49 0,2 1 0,-1-1 0,2 1 0,-1 0 0,2 0 0,-1 0 0,2 1 0,0 0 0,0 0 0,1 1 0,0 0 0,11-11 0,-2 5 0,-1-2 0,-1 0 0,0 0 0,-1-2 0,-2 0 0,0 0 0,0-1 0,-2 0 0,9-29 0,-5 16 0,1 1 0,2 0 0,23-34 0,30-59 0,-65 112 0,-1 0 0,0-1 0,-1 1 0,-1-1 0,0 0 0,-1 0 0,-1-25 0,2-15 0,-2 52 0,0 0 0,1 1 0,-1-1 0,1 1 0,0-1 0,0 1 0,0 0 0,0-1 0,0 1 0,0 0 0,1 0 0,-1-1 0,1 1 0,0 0 0,-1 1 0,1-1 0,0 0 0,0 0 0,0 1 0,0-1 0,0 1 0,1 0 0,-1 0 0,0-1 0,1 1 0,-1 1 0,4-2 0,7-1 0,0 0 0,-1 2 0,1-1 0,16 1 0,-19 1 0,266 2 0,-86 1 0,-169-3 0,34 0 0,-53 0 0,1 0 0,-1 0 0,1 1 0,-1-1 0,1 1 0,-1-1 0,0 1 0,1 0 0,-1 0 0,0 0 0,0 0 0,1 1 0,-1-1 0,0 1 0,0-1 0,2 4 0,-3-4 0,0 0 0,-1 1 0,1-1 0,-1 1 0,1-1 0,-1 1 0,0-1 0,1 1 0,-1-1 0,0 1 0,0-1 0,0 1 0,0-1 0,-1 1 0,1 0 0,0-1 0,-1 1 0,1-1 0,-1 0 0,1 1 0,-2 1 0,-16 29 0,17-31 0,-7 10 0,0 0 0,-1 0 0,-1-1 0,0 0 0,0 0 0,-1-1 0,0-1 0,-15 10 0,6-8 0,1 0 0,-2-2 0,1 0 0,-34 9 0,25-10 0,14-2 0,0 0 0,-1-2 0,0 0 0,1-1 0,-1 0 0,0-1 0,0-1 0,-30-3 0,41 2 0,0 0 0,0 0 0,0 0 0,0-1 0,1 0 0,-1 0 0,1 0 0,-1-1 0,1 1 0,0-1 0,0 0 0,0 0 0,0-1 0,0 1 0,1-1 0,0 1 0,-1-1 0,2 0 0,-1-1 0,0 1 0,1 0 0,0-1 0,-1 0 0,-1-7 0,-84-185 0,75 166 0,12 27 0,0 0 0,0 0 0,-1 0 0,0 0 0,0 0 0,0 0 0,0 0 0,-1 1 0,1-1 0,-1 1 0,0 0 0,0-1 0,0 1 0,0 1 0,-1-1 0,-5-3 0,-3-2 0,12 8 0,0 0 0,0-1 0,0 1 0,0 0 0,0 0 0,0 0 0,0 0 0,0 0 0,0 0 0,0 0 0,0 0 0,0 0 0,0-1 0,0 1 0,0 0 0,0 0 0,0 0 0,0 0 0,0 0 0,0 0 0,0 0 0,0 0 0,0 0 0,0-1 0,0 1 0,0 0 0,0 0 0,0 0 0,0 0 0,0 0 0,0 0 0,0 0 0,0 0 0,0 0 0,1 0 0,-1 0 0,0 0 0,0-1 0,0 1 0,0 0 0,0 0 0,0 0 0,0 0 0,0 0 0,0 0 0,0 0 0,1 0 0,-1 0 0,0 0 0,0 0 0,0 0 0,0 0 0,0 0 0,0 0 0,0 0 0,1 0 0,26 1 0,-8 0 0,92-14 0,16 0 0,-97 11 0,46-7 0,-75 9 0,0-1 0,1 1 0,-1 0 0,0 0 0,0 0 0,1 0 0,-1 0 0,0 0 0,1 0 0,-1 0 0,0 0 0,1 0 0,-1 1 0,0-1 0,0 1 0,0-1 0,1 1 0,-1-1 0,0 1 0,0 0 0,0 0 0,0-1 0,1 3 0,0-2 0,-2 1 0,1 0 0,0-1 0,0 1 0,0 0 0,-1 0 0,1 0 0,-1 0 0,0 0 0,1 0 0,-1 0 0,0 0 0,0 0 0,0 2 0,-2 8 0,0 0 0,0 0 0,-9 23 0,10-31 0,-47 119 0,-1 4 0,48-127 0,1 1 0,0-1 0,-1 1 0,1 0 0,0-1 0,0 1 0,-1-1 0,1 1 0,0 0 0,0-1 0,0 1 0,0-1 0,0 1 0,0 0 0,0-1 0,0 1 0,0-1 0,0 1 0,0 0 0,1-1 0,-1 1 0,0-1 0,0 1 0,1 0 0,-1-1 0,0 1 0,1-1 0,-1 1 0,0-1 0,1 1 0,1-1 0,-1 1 0,1-1 0,-1 0 0,1 0 0,-1 0 0,0 0 0,1 0 0,-1-1 0,1 1 0,-1 0 0,1-1 0,-1 1 0,0-1 0,2 0 0,23-11 0,-1 0 0,-1-2 0,0-1 0,25-20 0,-4 2 0,1 2 0,275-175 0,-96 94 0,-187 98 0,-38 14 0,0 0 0,1 0 0,-1-1 0,1 1 0,-1 0 0,1 0 0,-1 0 0,1 0 0,-1 0 0,1 0 0,-1 0 0,1 0 0,-1 0 0,1 0 0,-1 0 0,1 0 0,-1 0 0,1 0 0,-1 0 0,1 0 0,-1 1 0,1-1 0,-1 0 0,1 0 0,-1 1 0,0-1 0,1 0 0,-1 1 0,1-1 0,-1 0 0,1 1 0,-1 0 0,0 0 0,0 0 0,0 0 0,0 0 0,0 0 0,-1 0 0,1 0 0,0 0 0,-1 0 0,1 0 0,0 0 0,-1 0 0,1 0 0,-1 0 0,0 0 0,-8 12 0,-1-1 0,-1 0 0,0-1 0,0 0 0,-1-1 0,-19 13 0,-26 23 0,-122 133 0,103-89 0,22-25 0,-50 38 0,7-9 0,57-40 0,34-45 0,0 1 0,-1-1 0,0-1 0,0 1 0,-1-1 0,0 0 0,-16 11 0,-1-3 0,10-8 0,1 2 0,0 0 0,-19 17 0,-30 33 0,26-26 0,-52 61 0,73-74 0,14-16 0,-1 0 0,-1 0 0,1 0 0,-1-1 0,0 1 0,0-1 0,0 0 0,0 0 0,-1-1 0,-8 6 0,12-9 0,1 0 0,-1 0 0,1 1 0,-1-1 0,1 0 0,-1 0 0,1 0 0,-1 0 0,1 0 0,-1 0 0,1 0 0,-1 0 0,1 0 0,-1-1 0,1 1 0,-1 0 0,1 0 0,-1 0 0,1 0 0,0-1 0,-1 1 0,1 0 0,-1 0 0,1-1 0,0 1 0,-1 0 0,1-1 0,0 1 0,-1-1 0,1 1 0,0 0 0,-1-1 0,1 1 0,0-1 0,-6-19 0,2-6 0,1 0 0,1 0 0,1 0 0,2 0 0,1 0 0,7-38 0,46-153 0,-46 188 0,0-1 0,1 0 0,2 1 0,1 1 0,1 0 0,1 1 0,20-27 0,-34 52 0,0 1 0,-1 0 0,1 1 0,0-1 0,-1 0 0,1 0 0,0 0 0,0 0 0,0 1 0,0-1 0,-1 0 0,1 1 0,0-1 0,0 0 0,1 1 0,-1-1 0,1 1 0,-1 0 0,-1 0 0,0 0 0,1 1 0,-1-1 0,0 0 0,1 1 0,-1-1 0,0 0 0,1 1 0,-1-1 0,0 0 0,0 1 0,0-1 0,1 1 0,-1-1 0,0 1 0,0-1 0,0 0 0,0 1 0,0-1 0,0 1 0,0-1 0,0 1 0,0-1 0,0 1 0,0-1 0,0 1 0,0 6 0,-1 0 0,0 1 0,0-1 0,-3 8 0,-19 47 0,-3-1 0,-49 83 0,40-83 0,4 2 0,-24 68 0,13 21 0,-2 7 0,20-86 0,-20 49 0,41-104 0,3-17 0,0-1 0,0 0 0,0 1 0,0-1 0,0 0 0,0 1 0,1-1 0,-1 0 0,0 1 0,0-1 0,1 0 0,-1 1 0,0-1 0,0 0 0,1 0 0,-1 1 0,0-1 0,1 0 0,-1 0 0,0 0 0,1 0 0,-1 1 0,0-1 0,1 0 0,-1 0 0,0 0 0,1 0 0,2 0 0,-1 0 0,0 0 0,1-1 0,-1 1 0,1-1 0,-1 0 0,0 1 0,1-1 0,-1 0 0,0 0 0,4-3 0,8-5 0,0-1 0,0-1 0,-1 0 0,-1 0 0,21-25 0,49-75 0,-60 78 0,11-13 0,43-67 0,-74 109 0,1 0 0,-1 0 0,-1 0 0,1-1 0,-1 1 0,2-9 0,-2 12 0,-1 1 0,0 0 0,0-1 0,0 1 0,0-1 0,0 1 0,0 0 0,0-1 0,0 1 0,0 0 0,-1-1 0,1 1 0,0 0 0,0-1 0,0 1 0,0 0 0,0-1 0,-1 1 0,1 0 0,0-1 0,0 1 0,0 0 0,-1 0 0,1-1 0,0 1 0,-1 0 0,1 0 0,0-1 0,0 1 0,-1 0 0,1 0 0,-1 0 0,0 0 0,-1 0 0,0 0 0,1 0 0,-1 0 0,1 1 0,0-1 0,-1 0 0,1 1 0,-1 0 0,1-1 0,0 1 0,-1 0 0,-1 1 0,-46 30 0,-88 77 0,22-15 0,51-45 0,64-48 0,-1 0 0,1-1 0,-1 1 0,1-1 0,-1 1 0,1-1 0,-1 0 0,0 1 0,1-1 0,-1 1 0,0-1 0,1 0 0,-1 0 0,0 1 0,1-1 0,-1 0 0,0 0 0,1 0 0,-1 0 0,0 0 0,0 0 0,1 0 0,-1 0 0,0 0 0,1 0 0,-1 0 0,0 0 0,0 0 0,1-1 0,-1 1 0,0 0 0,1-1 0,-1 1 0,1 0 0,-1-1 0,0 1 0,1-1 0,-1 1 0,1-1 0,-1 1 0,1-1 0,-1 1 0,1-1 0,0 1 0,-1-1 0,0-1 0,0-2 0,0 1 0,0-1 0,0 0 0,1 0 0,-1 0 0,1 0 0,0-7 0,4-28 0,3 1 0,0 0 0,17-45 0,-19 65 0,3-7 0,16-32 0,-8 19 0,-15 38 0,-1 0 0,0-1 0,0 1 0,1 0 0,-1-1 0,0 1 0,0 0 0,0-1 0,0 1 0,1 0 0,-1-1 0,0 1 0,0 0 0,0-1 0,0 1 0,0 0 0,0-1 0,0 1 0,0-1 0,0 1 0,0 0 0,0-1 0,0 1 0,0 0 0,-1-1 0,1 1 0,0 0 0,0-1 0,-1 0 0,-8 10 0,-37 55 0,-58 75 0,82-109 0,21-29 0,1-1 0,0 1 0,-1-1 0,1 1 0,0 0 0,-1-1 0,1 1 0,0 0 0,0-1 0,0 1 0,-1 0 0,1-1 0,0 1 0,0 0 0,0-1 0,0 1 0,0 1 0,1-2 0,0 0 0,-1 1 0,1-1 0,-1 0 0,1 0 0,-1 0 0,1 0 0,0 0 0,-1 0 0,1 0 0,-1 0 0,1 0 0,0 0 0,-1 0 0,1 0 0,-1 0 0,1 0 0,0-1 0,-1 1 0,1 0 0,-1 0 0,1-1 0,-1 1 0,1 0 0,0-1 0,17-8 0,-1-1 0,0-1 0,28-23 0,49-50 0,-49 43 0,200-203 0,-15 14 0,-205 206 0,-6 6 0,32-25 0,-47 39 0,1 1 0,0 0 0,0 0 0,0 0 0,1 1 0,-1 0 0,1 0 0,-1 0 0,1 0 0,0 1 0,-1 0 0,10 0 0,-13 1 0,-1 0 0,0 0 0,1 0 0,-1 1 0,0-1 0,1 1 0,-1-1 0,0 1 0,0-1 0,0 1 0,1 0 0,-1 0 0,0-1 0,0 1 0,0 0 0,0 0 0,0 0 0,-1 0 0,1 0 0,0 0 0,0 0 0,-1 1 0,1-1 0,0 0 0,-1 0 0,1 1 0,-1-1 0,0 0 0,1 0 0,-1 1 0,0-1 0,0 0 0,0 1 0,0-1 0,0 3 0,0 4 0,-1 1 0,1-1 0,-1 1 0,-4 12 0,-5 11 0,0 0 0,-3-1 0,0-1 0,-31 50 0,-85 107 0,-18-8 0,-6 8 0,143-174 0,7-10 0,0 1 0,0 0 0,1-1 0,-1 1 0,1 1 0,-3 6 0,5-11 0,0-1 0,0 1 0,0 0 0,0 0 0,0 0 0,0 0 0,0 0 0,0 0 0,1 0 0,-1 0 0,0 0 0,0 0 0,0 0 0,0 0 0,0 0 0,0 0 0,0 0 0,1 0 0,-1 0 0,0 0 0,0 0 0,0 0 0,0 0 0,0 0 0,0 0 0,0 0 0,0 0 0,1 0 0,-1 0 0,0 0 0,0 0 0,0 0 0,0 0 0,0 0 0,0 0 0,0 0 0,0 0 0,1 0 0,-1 0 0,0 1 0,0-1 0,0 0 0,0 0 0,0 0 0,0 0 0,0 0 0,0 0 0,0 0 0,0 0 0,0 1 0,0-1 0,0 0 0,0 0 0,0 0 0,0 0 0,0 0 0,0 0 0,0 0 0,0 1 0,0-1 0,0 0 0,0 0 0,0 0 0,0 0 0,0 0 0,0 0 0,0 0 0,0 1 0,6-5 0,0 0 0,0 0 0,0-1 0,0 1 0,-1-1 0,7-8 0,0 1 0,325-360 0,-228 247 0,-24 26 0,23-26 0,139-125 0,-245 248 0,0-1 0,0 1 0,1 0 0,0 0 0,-1 0 0,1 1 0,0-1 0,0 1 0,0-1 0,0 1 0,5-2 0,-7 3 0,0 1 0,-1-1 0,1 0 0,-1 0 0,1 0 0,-1 0 0,1 0 0,-1 0 0,1 1 0,-1-1 0,1 0 0,-1 0 0,1 1 0,-1-1 0,1 0 0,-1 1 0,0-1 0,1 1 0,-1-1 0,1 0 0,-1 1 0,0-1 0,0 1 0,1 0 0,0 2 0,0-1 0,0 1 0,0-1 0,-1 1 0,1 0 0,-1 0 0,0 4 0,0 17 0,-1 0 0,-1 1 0,-2-1 0,-10 41 0,-38 94 0,50-153 0,-37 93 0,-5-1 0,-4-3 0,-108 158 0,136-222 0,2-3 0,-2 0 0,-25 28 0,2-3 0,56-97 0,10-32 0,20-123 0,-43 199 0,1-6 0,0 1 0,-1-1 0,0 0 0,0 0 0,-1-7 0,1 13 0,0-1 0,0 0 0,0 0 0,0 1 0,0-1 0,-1 0 0,1 0 0,0 1 0,-1-1 0,1 0 0,-1 1 0,1-1 0,-1 1 0,1-1 0,-1 0 0,1 1 0,-1-1 0,1 1 0,-1-1 0,0 1 0,1 0 0,-1-1 0,0 1 0,1 0 0,-1-1 0,0 1 0,0 0 0,1 0 0,-1-1 0,0 1 0,0 0 0,1 0 0,-1 0 0,0 0 0,0 0 0,1 0 0,-1 0 0,0 1 0,0-1 0,1 0 0,-1 0 0,0 0 0,0 1 0,1-1 0,-1 0 0,0 1 0,1-1 0,-1 1 0,-1 0 0,-10 6 0,0 1 0,0 0 0,0 0 0,1 1 0,-17 17 0,-47 59 0,72-83 0,-26 33 0,-4 6 0,-61 57 0,81-89 0,11-13 0,8-9 0,39-61 0,90-114 0,-68 100 0,35-51 0,287-374 0,-378 499 0,-6 7 0,0 1 0,0-1 0,1 1 0,0 0 0,0 0 0,0 0 0,1 1 0,13-8 0,-20 13 0,1-1 0,-1 1 0,1 0 0,-1 0 0,0 0 0,1 0 0,-1-1 0,1 1 0,-1 0 0,1 0 0,-1 0 0,1 0 0,-1 0 0,0 0 0,1 0 0,-1 0 0,1 0 0,-1 1 0,1-1 0,-1 0 0,1 0 0,-1 0 0,0 0 0,1 1 0,-1-1 0,1 0 0,-1 0 0,0 1 0,1-1 0,-1 0 0,0 1 0,1-1 0,-1 0 0,0 1 0,1-1 0,-1 0 0,0 1 0,0-1 0,0 1 0,1-1 0,-1 0 0,0 1 0,1 20 0,-3-10 0,-1 0 0,-1 0 0,1-1 0,-2 1 0,1-1 0,-2 0 0,1 0 0,-1-1 0,-12 14 0,1 2 0,-212 267 0,132-177 0,53-57 0,21-27 0,-32 33 0,1 2 0,9-15 0,-71 105 0,96-126 0,8-16 0,0 0 0,-1 0 0,0-1 0,-1-1 0,-17 11 0,17-11 0,1-1 0,1 2 0,0-1 0,-18 27 0,-12 13 0,-16 11 0,52-53 0,9-8 0,16-13 0,17-19 0,-1-2 0,33-38 0,3-4 0,-7 18 0,104-71 0,-147 112 0,18-20 0,-32 28 0,-1 1 0,1-1 0,0 1 0,1 1 0,12-8 0,3 0 0,0-1 0,-1-2 0,0 0 0,-2-1 0,0-1 0,23-26 0,-34 36 0,0 0 0,0 1 0,1 0 0,0 0 0,0 1 0,1 0 0,-1 1 0,1 1 0,13-5 0,-17 6 0,1 0 0,-2-1 0,1 0 0,0 0 0,-1-1 0,0 0 0,7-6 0,36-44 0,-32 36 0,-17 17 0,1 1 0,0 0 0,0 0 0,0 0 0,0 0 0,0 0 0,0 0 0,0 1 0,0-1 0,0 0 0,0 0 0,1 1 0,-1-1 0,0 1 0,0-1 0,1 1 0,-1 0 0,0-1 0,1 1 0,-1 0 0,0 0 0,1 0 0,1 0 0,-2 0 0,0 1 0,0 0 0,0 0 0,0-1 0,0 1 0,0 0 0,-1 0 0,1 0 0,0 0 0,-1 0 0,1 0 0,0 0 0,-1 0 0,1 0 0,-1 0 0,0 0 0,1 0 0,-1 1 0,0-1 0,0 0 0,0 0 0,0 0 0,0 0 0,0 1 0,0-1 0,0 0 0,0 0 0,-1 2 0,-1 8 0,0 0 0,0-1 0,-1 1 0,-1-1 0,0 0 0,-9 18 0,-41 59 0,17-30 0,1-1 0,-80 96 0,115-151 0,-2 2 0,0 1 0,0-1 0,1 0 0,-1 1 0,1 0 0,0-1 0,0 1 0,-2 7 0,4-11 0,0 0 0,0 1 0,0-1 0,-1 0 0,1 0 0,0 1 0,0-1 0,0 0 0,0 0 0,0 1 0,0-1 0,1 0 0,-1 0 0,0 1 0,0-1 0,0 0 0,0 0 0,0 0 0,0 1 0,0-1 0,0 0 0,0 0 0,1 0 0,-1 1 0,0-1 0,0 0 0,0 0 0,0 0 0,1 0 0,-1 1 0,0-1 0,0 0 0,0 0 0,1 0 0,-1 0 0,0 0 0,0 0 0,1 0 0,-1 0 0,0 0 0,0 1 0,1-1 0,-1 0 0,0 0 0,0 0 0,1 0 0,-1 0 0,0-1 0,0 1 0,1 0 0,-1 0 0,0 0 0,15-5 0,3-6 0,0-1 0,0-1 0,-2-1 0,21-20 0,3-2 0,242-198 0,-282 233 0,27-16 0,-27 17 0,1 0 0,-1-1 0,1 1 0,-1 0 0,1 0 0,-1 0 0,1 0 0,-1 0 0,1 0 0,-1 0 0,1 0 0,-1 0 0,1 0 0,-1 0 0,1 0 0,-1 0 0,1 0 0,-1 0 0,1 1 0,-1-1 0,1 0 0,-1 0 0,1 1 0,-1-1 0,0 0 0,1 0 0,-1 1 0,1-1 0,-1 0 0,0 1 0,1-1 0,-1 1 0,0-1 0,0 1 0,1-1 0,-1 0 0,0 1 0,0-1 0,1 1 0,-1-1 0,0 1 0,0-1 0,0 1 0,0-1 0,0 1 0,0-1 0,0 1 0,0-1 0,0 1 0,0-1 0,0 1 0,0 0 0,-1 7 0,1 0 0,-2 1 0,1-1 0,-1 0 0,0 0 0,0 0 0,-5 8 0,-26 55 0,31-68 0,-36 64 0,-11 22 0,-8 34 0,54-108 0,3-15 0,0 0 0,0 1 0,0-1 0,0 0 0,0 0 0,0 0 0,0 1 0,1-1 0,-1 0 0,0 0 0,0 1 0,0-1 0,0 0 0,0 0 0,1 0 0,-1 0 0,0 1 0,0-1 0,0 0 0,1 0 0,-1 0 0,0 0 0,0 0 0,0 1 0,1-1 0,-1 0 0,0 0 0,0 0 0,1 0 0,-1 0 0,2 0 0,0 0 0,-1-1 0,1 1 0,0-1 0,-1 1 0,1-1 0,0 1 0,-1-1 0,1 0 0,-1 0 0,1 0 0,-1 0 0,2-1 0,26-24 0,-1-1 0,-2-1 0,36-48 0,-15 18 0,-97 118 0,-81 89 0,121-139 0,-1-1 0,0-1 0,0 1 0,-1-2 0,0 0 0,0 0 0,-1-1 0,1-1 0,-1 0 0,-1-1 0,1 0 0,-20 3 0,28-6 5,-8 1 79,-1 0 0,1 0-1,-23-1 1,33-1-155,0 0 0,0 0 0,0-1 0,1 1 0,-1-1 0,0 1 0,0-1 0,0 0 0,1 0 0,-1-1 0,1 1 0,-1 0 0,1-1 0,-1 0-1,1 1 1,0-1 0,0 0 0,0 0 0,0 0 0,0 0 0,0-1 0,0 1 0,-1-4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4:52.31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4:55.06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0 327 24575,'10'-2'0,"-1"1"0,0-1 0,0-1 0,0 0 0,0 0 0,-1 0 0,1-1 0,-1-1 0,14-8 0,22-11 0,-28 16 0,0 0 0,-1-1 0,0-1 0,14-12 0,-16 13 0,1 1 0,-1 0 0,26-10 0,-20 10 0,24-15 0,94-52 0,-72 42 0,-56 29 0,0 0 0,0 0 0,1 1 0,18-4 0,-24 6 0,0 1 0,0-1 0,0 1 0,-1 0 0,1 0 0,0 0 0,0 0 0,0 1 0,0-1 0,-1 1 0,1 0 0,0 0 0,0 1 0,-1-1 0,5 3 0,-7-4-41,-1 1 0,1-1-1,-1 1 1,1-1-1,-1 1 1,1-1 0,-1 1-1,1 0 1,-1-1 0,1 1-1,-1 0 1,0-1-1,1 1 1,-1 0 0,0-1-1,0 1 1,0 0 0,1 0-1,-1-1 1,0 1-1,0 0 1,0 0 0,0-1-1,0 1 1,0 0 0,0 0-1,-1-1 1,1 1-1,0 0 1,0 0 0,-1-1-1,1 2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0T10:35:01.15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332 1 24575,'-2'0'0,"-1"0"0,1 1 0,0-1 0,-1 1 0,1 0 0,0 0 0,0 0 0,0 0 0,0 0 0,-1 0 0,2 1 0,-1-1 0,-4 4 0,-24 27 0,16-16 0,12-13 0,0 1 0,0 0 0,0-1 0,0 1 0,1 0 0,-1 0 0,1 0 0,0 0 0,-1 8 0,-3 11 0,1-12 0,0 0 0,0 0 0,-1-1 0,-1 1 0,0-1 0,0-1 0,-1 1 0,-15 16 0,12-16 0,-92 86 0,92-88 108,0 1-599,0-1 0,-16 9 0</inkml:trace>
</inkml:ink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F5F802-DAEC-29B7-259D-D537C8425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B63C4FA-1BB2-4588-20BB-B528DEE04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0C1629-2827-8B67-05F4-0170F5512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33C3E1-4A0F-96AC-0601-51031CF97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59251F-4974-8D35-62F2-18D0F419D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4011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60EF46-4886-48FF-C7BD-EE8156250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BC593E-B8C0-0E75-CC77-DD480E0E9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F50A73-1270-E3FF-6465-546CF6B88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D142BD-BBF4-85E4-203C-72F5E6744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D71A24-4AB1-F24D-82DF-D46D12B57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15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352B0B-D961-D21C-B533-30F362BCF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CDEB39D-867C-B964-AA3E-BFA9662B0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75E74D-984D-B827-7AC6-3D891BFC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9DE97B-453D-F2CA-229D-5EF7B336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4A7526-0ED8-E829-CC1E-30AF6047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333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B78991-3EF1-5D6A-DD19-8D1ED3836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E5E03C-2724-BA2A-095E-33C834F21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BA1D522-EEBC-D464-6DB0-A2CAE4532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02A9F6-E977-FCB2-AC46-B4933AE7C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CA91C5-CC37-4961-C230-810D3C468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593C5D-E49C-FB51-5A7E-CA979D383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103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12911B-C700-BA1E-0DCF-8CE89FE2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4D5A46-E652-2602-DC45-C4A4A1D51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A63C0EF-A44E-E35A-D965-F0ED72CFB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B457DE4-E293-227B-4B5A-51E0436DA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FA9B9DA-71E8-B55D-4E49-AB7B580E07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47F4EA4-9B8B-D0A5-CF8B-E9FAF4783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898DE80-EC47-A40F-6AC6-875615039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41ED200-AAAF-F4FA-1412-4768F872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26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CF8018-A49C-54AD-2281-7C4D862B0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60147F-6334-8094-C674-F74DE8C0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E248F3C-D9E1-56F4-A0F1-EB8F79445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7B10BC6-E6A5-5BF1-58DC-B155631C3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048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8E80B90-D7B4-8D9A-52EC-497D66241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C901B47-0CAF-31A6-5F00-8349666BF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9D0CA1-19A9-7BB1-756F-C9F8407B2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56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CC56BE-0365-B3BD-F32E-F6E325F6C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6B1379-EF1C-9774-CFDC-BBAD096A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1FDA398-55EE-2144-11DC-3F4CA716E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8927AEC-A650-C4C4-51A3-230685F5F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A074B3E-73A9-FB29-551D-52002FBC3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5E0882-EF19-F69D-4CF2-2205D33F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7040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E69F5D-78C3-A64E-A4B2-D61D763C7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9F46664-2C92-6C47-9161-FA11EA6E1C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4543AA-6653-9305-CB13-A6E0B2117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71A5CC1-ECD2-BC00-3FD0-D8BE2D40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2AE3DDC-4275-F4F8-D57A-A4BD793B2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0474E5-DE15-F019-34A6-A49A859F2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860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EFA530-F833-5E68-FF12-50E327DD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83A626E-C5FC-5740-6272-E26324B27E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936E53-9084-A33E-EE88-64097E68C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3FEDB9-4FDA-8754-B1F9-B68F3E4E2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FDC646-A292-D899-FDD4-B6795653C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615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9DA4FD3-2541-80F8-8B38-FE6BCBDCEA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94F417-A3B1-B2E5-09D1-715460DCE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15B0E3-4F9B-9817-EEA0-CDC01DC3C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31EF83-F2E2-ED79-D27F-F8146C819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6F22A2-6FDB-E832-69ED-0B27657DB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03165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2306EF7-7582-17E6-8840-F87059FA6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E916524-0371-C32A-C2B8-919B44B6C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045D7E-19CF-EA92-99ED-FF278009E5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BC48A-3722-4357-A68A-384D9A63A080}" type="datetimeFigureOut">
              <a:rPr kumimoji="1" lang="ja-JP" altLang="en-US" smtClean="0"/>
              <a:t>2024/10/20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099A4B-DF41-CBD1-7BF1-DACE699C0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2EA4C8-4D58-1CD8-74B5-F119A6546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919D3-9ADB-4AF9-AAB7-93429E55E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555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2.jpeg"/><Relationship Id="rId6" Type="http://schemas.openxmlformats.org/officeDocument/2006/relationships/customXml" Target="../ink/ink1.xml"/><Relationship Id="rId7" Type="http://schemas.openxmlformats.org/officeDocument/2006/relationships/image" Target="../media/image3.png"/><Relationship Id="rId8" Type="http://schemas.openxmlformats.org/officeDocument/2006/relationships/customXml" Target="../ink/ink2.xml"/><Relationship Id="rId9" Type="http://schemas.openxmlformats.org/officeDocument/2006/relationships/image" Target="../media/image4.png"/><Relationship Id="rId10" Type="http://schemas.openxmlformats.org/officeDocument/2006/relationships/customXml" Target="../ink/ink3.xml"/><Relationship Id="rId11" Type="http://schemas.openxmlformats.org/officeDocument/2006/relationships/image" Target="../media/image5.png"/><Relationship Id="rId12" Type="http://schemas.openxmlformats.org/officeDocument/2006/relationships/customXml" Target="../ink/ink4.xml"/><Relationship Id="rId13" Type="http://schemas.openxmlformats.org/officeDocument/2006/relationships/image" Target="../media/image6.png"/><Relationship Id="rId14" Type="http://schemas.openxmlformats.org/officeDocument/2006/relationships/customXml" Target="../ink/ink5.xml"/><Relationship Id="rId15" Type="http://schemas.openxmlformats.org/officeDocument/2006/relationships/image" Target="../media/image7.png"/><Relationship Id="rId16" Type="http://schemas.openxmlformats.org/officeDocument/2006/relationships/customXml" Target="../ink/ink6.xml"/><Relationship Id="rId17" Type="http://schemas.openxmlformats.org/officeDocument/2006/relationships/image" Target="../media/image8.png"/><Relationship Id="rId18" Type="http://schemas.openxmlformats.org/officeDocument/2006/relationships/customXml" Target="../ink/ink7.xml"/><Relationship Id="rId19" Type="http://schemas.openxmlformats.org/officeDocument/2006/relationships/image" Target="../media/image9.png"/><Relationship Id="rId20" Type="http://schemas.openxmlformats.org/officeDocument/2006/relationships/customXml" Target="../ink/ink8.xml"/><Relationship Id="rId21" Type="http://schemas.openxmlformats.org/officeDocument/2006/relationships/image" Target="../media/image10.png"/><Relationship Id="rId22" Type="http://schemas.openxmlformats.org/officeDocument/2006/relationships/customXml" Target="../ink/ink9.xml"/><Relationship Id="rId23" Type="http://schemas.openxmlformats.org/officeDocument/2006/relationships/image" Target="../media/image11.png"/><Relationship Id="rId24" Type="http://schemas.openxmlformats.org/officeDocument/2006/relationships/customXml" Target="../ink/ink10.xml"/><Relationship Id="rId25" Type="http://schemas.openxmlformats.org/officeDocument/2006/relationships/image" Target="../media/image12.png"/><Relationship Id="rId26" Type="http://schemas.openxmlformats.org/officeDocument/2006/relationships/customXml" Target="../ink/ink11.xml"/><Relationship Id="rId27" Type="http://schemas.openxmlformats.org/officeDocument/2006/relationships/image" Target="../media/image13.png"/><Relationship Id="rId28" Type="http://schemas.openxmlformats.org/officeDocument/2006/relationships/customXml" Target="../ink/ink12.xml"/><Relationship Id="rId29" Type="http://schemas.openxmlformats.org/officeDocument/2006/relationships/image" Target="../media/image14.png"/><Relationship Id="rId30" Type="http://schemas.openxmlformats.org/officeDocument/2006/relationships/customXml" Target="../ink/ink13.xml"/><Relationship Id="rId31" Type="http://schemas.openxmlformats.org/officeDocument/2006/relationships/image" Target="../media/image15.png"/><Relationship Id="rId32" Type="http://schemas.openxmlformats.org/officeDocument/2006/relationships/customXml" Target="../ink/ink14.xml"/><Relationship Id="rId33" Type="http://schemas.openxmlformats.org/officeDocument/2006/relationships/image" Target="../media/image16.png"/><Relationship Id="rId34" Type="http://schemas.openxmlformats.org/officeDocument/2006/relationships/image" Target="../media/image18.jpg"/></Relationships>
</file>

<file path=ppt/slides/_rels/slide2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7.png"/><Relationship Id="rId5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7" name="インク 16">
                <a:extLst>
                  <a:ext uri="{FF2B5EF4-FFF2-40B4-BE49-F238E27FC236}">
                    <a16:creationId xmlns:a16="http://schemas.microsoft.com/office/drawing/2014/main" id="{8F700FEB-94F9-94E3-222A-80D8596818AE}"/>
                  </a:ext>
                </a:extLst>
              </p14:cNvPr>
              <p14:cNvContentPartPr/>
              <p14:nvPr/>
            </p14:nvContentPartPr>
            <p14:xfrm>
              <a:off x="3537494" y="4591599"/>
              <a:ext cx="304560" cy="156600"/>
            </p14:xfrm>
          </p:contentPart>
        </mc:Choice>
        <mc:Fallback>
          <p:pic>
            <p:nvPicPr>
              <p:cNvPr id="17" name="インク 16">
                <a:extLst>
                  <a:ext uri="{FF2B5EF4-FFF2-40B4-BE49-F238E27FC236}">
                    <a16:creationId xmlns:a16="http://schemas.microsoft.com/office/drawing/2014/main" id="{8F700FEB-94F9-94E3-222A-80D8596818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28494" y="4582959"/>
                <a:ext cx="32220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8" name="インク 17">
                <a:extLst>
                  <a:ext uri="{FF2B5EF4-FFF2-40B4-BE49-F238E27FC236}">
                    <a16:creationId xmlns:a16="http://schemas.microsoft.com/office/drawing/2014/main" id="{EE44C311-5153-F1ED-07BC-E2B02C0629EF}"/>
                  </a:ext>
                </a:extLst>
              </p14:cNvPr>
              <p14:cNvContentPartPr/>
              <p14:nvPr/>
            </p14:nvContentPartPr>
            <p14:xfrm>
              <a:off x="3529934" y="4162479"/>
              <a:ext cx="1640160" cy="740160"/>
            </p14:xfrm>
          </p:contentPart>
        </mc:Choice>
        <mc:Fallback>
          <p:pic>
            <p:nvPicPr>
              <p:cNvPr id="18" name="インク 17">
                <a:extLst>
                  <a:ext uri="{FF2B5EF4-FFF2-40B4-BE49-F238E27FC236}">
                    <a16:creationId xmlns:a16="http://schemas.microsoft.com/office/drawing/2014/main" id="{EE44C311-5153-F1ED-07BC-E2B02C0629E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93934" y="4126839"/>
                <a:ext cx="1711800" cy="81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9" name="インク 18">
                <a:extLst>
                  <a:ext uri="{FF2B5EF4-FFF2-40B4-BE49-F238E27FC236}">
                    <a16:creationId xmlns:a16="http://schemas.microsoft.com/office/drawing/2014/main" id="{C4BC5043-9845-CD45-A8E9-F6832FAB5FF9}"/>
                  </a:ext>
                </a:extLst>
              </p14:cNvPr>
              <p14:cNvContentPartPr/>
              <p14:nvPr/>
            </p14:nvContentPartPr>
            <p14:xfrm>
              <a:off x="3572054" y="4305759"/>
              <a:ext cx="1537560" cy="533160"/>
            </p14:xfrm>
          </p:contentPart>
        </mc:Choice>
        <mc:Fallback>
          <p:pic>
            <p:nvPicPr>
              <p:cNvPr id="19" name="インク 18">
                <a:extLst>
                  <a:ext uri="{FF2B5EF4-FFF2-40B4-BE49-F238E27FC236}">
                    <a16:creationId xmlns:a16="http://schemas.microsoft.com/office/drawing/2014/main" id="{C4BC5043-9845-CD45-A8E9-F6832FAB5FF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09414" y="4242759"/>
                <a:ext cx="1663200" cy="65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4" name="インク 23">
                <a:extLst>
                  <a:ext uri="{FF2B5EF4-FFF2-40B4-BE49-F238E27FC236}">
                    <a16:creationId xmlns:a16="http://schemas.microsoft.com/office/drawing/2014/main" id="{94F5DAA5-B1B3-0FFF-9C27-AA8B23BCE9FF}"/>
                  </a:ext>
                </a:extLst>
              </p14:cNvPr>
              <p14:cNvContentPartPr/>
              <p14:nvPr/>
            </p14:nvContentPartPr>
            <p14:xfrm>
              <a:off x="5165414" y="1732839"/>
              <a:ext cx="51480" cy="734400"/>
            </p14:xfrm>
          </p:contentPart>
        </mc:Choice>
        <mc:Fallback>
          <p:pic>
            <p:nvPicPr>
              <p:cNvPr id="24" name="インク 23">
                <a:extLst>
                  <a:ext uri="{FF2B5EF4-FFF2-40B4-BE49-F238E27FC236}">
                    <a16:creationId xmlns:a16="http://schemas.microsoft.com/office/drawing/2014/main" id="{94F5DAA5-B1B3-0FFF-9C27-AA8B23BCE9F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102774" y="1669839"/>
                <a:ext cx="177120" cy="86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2" name="インク 31">
                <a:extLst>
                  <a:ext uri="{FF2B5EF4-FFF2-40B4-BE49-F238E27FC236}">
                    <a16:creationId xmlns:a16="http://schemas.microsoft.com/office/drawing/2014/main" id="{DE0045F4-34C3-1A9B-D98A-1B4EBEE84122}"/>
                  </a:ext>
                </a:extLst>
              </p14:cNvPr>
              <p14:cNvContentPartPr/>
              <p14:nvPr/>
            </p14:nvContentPartPr>
            <p14:xfrm>
              <a:off x="5368094" y="3837759"/>
              <a:ext cx="662400" cy="595800"/>
            </p14:xfrm>
          </p:contentPart>
        </mc:Choice>
        <mc:Fallback>
          <p:pic>
            <p:nvPicPr>
              <p:cNvPr id="32" name="インク 31">
                <a:extLst>
                  <a:ext uri="{FF2B5EF4-FFF2-40B4-BE49-F238E27FC236}">
                    <a16:creationId xmlns:a16="http://schemas.microsoft.com/office/drawing/2014/main" id="{DE0045F4-34C3-1A9B-D98A-1B4EBEE8412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332454" y="3802119"/>
                <a:ext cx="734040" cy="667440"/>
              </a:xfrm>
              <a:prstGeom prst="rect">
                <a:avLst/>
              </a:prstGeom>
            </p:spPr>
          </p:pic>
        </mc:Fallback>
      </mc:AlternateContent>
      <p:pic>
        <p:nvPicPr>
          <p:cNvPr id="33" name="Picture 32" descr="doushi-cover.jp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60F1C45-41E0-859F-C16B-E224E80D2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094864"/>
              </p:ext>
            </p:extLst>
          </p:nvPr>
        </p:nvGraphicFramePr>
        <p:xfrm>
          <a:off x="2980527" y="694300"/>
          <a:ext cx="6386367" cy="5983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8789">
                  <a:extLst>
                    <a:ext uri="{9D8B030D-6E8A-4147-A177-3AD203B41FA5}">
                      <a16:colId xmlns:a16="http://schemas.microsoft.com/office/drawing/2014/main" val="734676920"/>
                    </a:ext>
                  </a:extLst>
                </a:gridCol>
                <a:gridCol w="2128789">
                  <a:extLst>
                    <a:ext uri="{9D8B030D-6E8A-4147-A177-3AD203B41FA5}">
                      <a16:colId xmlns:a16="http://schemas.microsoft.com/office/drawing/2014/main" val="266690461"/>
                    </a:ext>
                  </a:extLst>
                </a:gridCol>
                <a:gridCol w="2128789">
                  <a:extLst>
                    <a:ext uri="{9D8B030D-6E8A-4147-A177-3AD203B41FA5}">
                      <a16:colId xmlns:a16="http://schemas.microsoft.com/office/drawing/2014/main" val="2030885732"/>
                    </a:ext>
                  </a:extLst>
                </a:gridCol>
              </a:tblGrid>
              <a:tr h="5983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だれが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主語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どうした（動詞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なにを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536329"/>
                  </a:ext>
                </a:extLst>
              </a:tr>
              <a:tr h="598311">
                <a:tc rowSpan="9">
                  <a:txBody>
                    <a:bodyPr/>
                    <a:lstStyle/>
                    <a:p>
                      <a:pPr algn="ctr"/>
                      <a:r>
                        <a:rPr kumimoji="1" lang="en-US" altLang="ja-JP" sz="7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I</a:t>
                      </a:r>
                      <a:endParaRPr kumimoji="1" lang="ja-JP" altLang="en-US" sz="7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play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590557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eat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350518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drink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789029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watch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392513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cook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857812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see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6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55259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speak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7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958137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study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8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39317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read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9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9750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932B68-D4B8-0003-DF51-3C7268AA461F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32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  <a:endParaRPr kumimoji="1" lang="ja-JP" altLang="en-US" sz="3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026" name="Picture 2" descr="ソース画像を表示">
            <a:extLst>
              <a:ext uri="{FF2B5EF4-FFF2-40B4-BE49-F238E27FC236}">
                <a16:creationId xmlns:a16="http://schemas.microsoft.com/office/drawing/2014/main" id="{FB265330-A017-AF2C-0B0D-2523B0E02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1" y="130777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6D9D2BF-9339-CBA6-23D3-3FB1AF7E1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26684" y="6271010"/>
            <a:ext cx="406400" cy="406400"/>
          </a:xfrm>
          <a:prstGeom prst="rect">
            <a:avLst/>
          </a:prstGeom>
        </p:spPr>
      </p:pic>
      <p:pic>
        <p:nvPicPr>
          <p:cNvPr id="6" name="Picture 2" descr="ソース画像を表示">
            <a:extLst>
              <a:ext uri="{FF2B5EF4-FFF2-40B4-BE49-F238E27FC236}">
                <a16:creationId xmlns:a16="http://schemas.microsoft.com/office/drawing/2014/main" id="{81D79CCD-F07B-7F90-AABB-0E2138EAA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0" y="191554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ソース画像を表示">
            <a:extLst>
              <a:ext uri="{FF2B5EF4-FFF2-40B4-BE49-F238E27FC236}">
                <a16:creationId xmlns:a16="http://schemas.microsoft.com/office/drawing/2014/main" id="{5DF995AD-D42F-2CF7-5619-C2DCA2AE4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0" y="248106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ソース画像を表示">
            <a:extLst>
              <a:ext uri="{FF2B5EF4-FFF2-40B4-BE49-F238E27FC236}">
                <a16:creationId xmlns:a16="http://schemas.microsoft.com/office/drawing/2014/main" id="{CDECEBEB-FD8A-F94D-6F00-4F8B91C28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9" y="307359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ソース画像を表示">
            <a:extLst>
              <a:ext uri="{FF2B5EF4-FFF2-40B4-BE49-F238E27FC236}">
                <a16:creationId xmlns:a16="http://schemas.microsoft.com/office/drawing/2014/main" id="{73A16237-7525-E8CE-D503-ED79DF209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8" y="3675200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ソース画像を表示">
            <a:extLst>
              <a:ext uri="{FF2B5EF4-FFF2-40B4-BE49-F238E27FC236}">
                <a16:creationId xmlns:a16="http://schemas.microsoft.com/office/drawing/2014/main" id="{A423237E-3D81-BF87-7748-8EF977C26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494" y="427550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ソース画像を表示">
            <a:extLst>
              <a:ext uri="{FF2B5EF4-FFF2-40B4-BE49-F238E27FC236}">
                <a16:creationId xmlns:a16="http://schemas.microsoft.com/office/drawing/2014/main" id="{83F65421-4C18-3C2D-D919-458CBB4E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7" y="488327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ソース画像を表示">
            <a:extLst>
              <a:ext uri="{FF2B5EF4-FFF2-40B4-BE49-F238E27FC236}">
                <a16:creationId xmlns:a16="http://schemas.microsoft.com/office/drawing/2014/main" id="{D59992DB-B1F8-0947-C46F-A7CBD327A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7" y="547580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ソース画像を表示">
            <a:extLst>
              <a:ext uri="{FF2B5EF4-FFF2-40B4-BE49-F238E27FC236}">
                <a16:creationId xmlns:a16="http://schemas.microsoft.com/office/drawing/2014/main" id="{A95B4372-0F12-35D6-B59E-EFAE258F2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6" y="610452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7377ECA2-FE9A-ADC7-DC00-4BC9061644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9084" y="6423410"/>
            <a:ext cx="406400" cy="406400"/>
          </a:xfrm>
          <a:prstGeom prst="rect">
            <a:avLst/>
          </a:prstGeom>
        </p:spPr>
      </p:pic>
      <p:pic>
        <p:nvPicPr>
          <p:cNvPr id="15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6C2B4AA5-0813-3C43-5B72-208EFE81FE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31484" y="6575810"/>
            <a:ext cx="406400" cy="406400"/>
          </a:xfrm>
          <a:prstGeom prst="rect">
            <a:avLst/>
          </a:prstGeom>
        </p:spPr>
      </p:pic>
      <p:pic>
        <p:nvPicPr>
          <p:cNvPr id="16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4A9FF5C-939A-5794-1CE9-3AE8AB3082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83884" y="6728210"/>
            <a:ext cx="406400" cy="406400"/>
          </a:xfrm>
          <a:prstGeom prst="rect">
            <a:avLst/>
          </a:prstGeom>
        </p:spPr>
      </p:pic>
      <p:pic>
        <p:nvPicPr>
          <p:cNvPr id="17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F746758E-CCD4-ED7D-EFFF-3A0394E5BE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36284" y="6880610"/>
            <a:ext cx="406400" cy="406400"/>
          </a:xfrm>
          <a:prstGeom prst="rect">
            <a:avLst/>
          </a:prstGeom>
        </p:spPr>
      </p:pic>
      <p:pic>
        <p:nvPicPr>
          <p:cNvPr id="18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F49546E0-2338-9132-0529-646E57060A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288684" y="7033010"/>
            <a:ext cx="406400" cy="406400"/>
          </a:xfrm>
          <a:prstGeom prst="rect">
            <a:avLst/>
          </a:prstGeom>
        </p:spPr>
      </p:pic>
      <p:pic>
        <p:nvPicPr>
          <p:cNvPr id="1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765FB8D7-8449-5EE3-D475-E94BF22C3F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441084" y="7185410"/>
            <a:ext cx="406400" cy="406400"/>
          </a:xfrm>
          <a:prstGeom prst="rect">
            <a:avLst/>
          </a:prstGeom>
        </p:spPr>
      </p:pic>
      <p:pic>
        <p:nvPicPr>
          <p:cNvPr id="20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F4AD78F-1F51-17A0-F339-325FC43E05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93484" y="7337810"/>
            <a:ext cx="406400" cy="406400"/>
          </a:xfrm>
          <a:prstGeom prst="rect">
            <a:avLst/>
          </a:prstGeom>
        </p:spPr>
      </p:pic>
      <p:pic>
        <p:nvPicPr>
          <p:cNvPr id="21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E5EEA038-BEED-E4EC-14E5-9B8EDC9AA2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45884" y="74902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8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4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84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84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84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84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84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84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60F1C45-41E0-859F-C16B-E224E80D2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328115"/>
              </p:ext>
            </p:extLst>
          </p:nvPr>
        </p:nvGraphicFramePr>
        <p:xfrm>
          <a:off x="2980527" y="694300"/>
          <a:ext cx="6386367" cy="5983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8789">
                  <a:extLst>
                    <a:ext uri="{9D8B030D-6E8A-4147-A177-3AD203B41FA5}">
                      <a16:colId xmlns:a16="http://schemas.microsoft.com/office/drawing/2014/main" val="734676920"/>
                    </a:ext>
                  </a:extLst>
                </a:gridCol>
                <a:gridCol w="2128789">
                  <a:extLst>
                    <a:ext uri="{9D8B030D-6E8A-4147-A177-3AD203B41FA5}">
                      <a16:colId xmlns:a16="http://schemas.microsoft.com/office/drawing/2014/main" val="266690461"/>
                    </a:ext>
                  </a:extLst>
                </a:gridCol>
                <a:gridCol w="2128789">
                  <a:extLst>
                    <a:ext uri="{9D8B030D-6E8A-4147-A177-3AD203B41FA5}">
                      <a16:colId xmlns:a16="http://schemas.microsoft.com/office/drawing/2014/main" val="2030885732"/>
                    </a:ext>
                  </a:extLst>
                </a:gridCol>
              </a:tblGrid>
              <a:tr h="5983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だれが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主語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どうした（動詞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なにを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536329"/>
                  </a:ext>
                </a:extLst>
              </a:tr>
              <a:tr h="598311">
                <a:tc rowSpan="9">
                  <a:txBody>
                    <a:bodyPr/>
                    <a:lstStyle/>
                    <a:p>
                      <a:pPr algn="ctr"/>
                      <a:r>
                        <a:rPr kumimoji="1" lang="en-US" altLang="ja-JP" sz="7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I</a:t>
                      </a:r>
                      <a:endParaRPr kumimoji="1" lang="ja-JP" altLang="en-US" sz="7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know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590557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live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11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350518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walk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12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789029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come (to)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13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392513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bring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14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857812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go (to)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15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55259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enjoy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16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958137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get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17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39317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like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18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9750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932B68-D4B8-0003-DF51-3C7268AA461F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32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  <a:endParaRPr kumimoji="1" lang="ja-JP" altLang="en-US" sz="3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4" name="Picture 2" descr="ソース画像を表示">
            <a:extLst>
              <a:ext uri="{FF2B5EF4-FFF2-40B4-BE49-F238E27FC236}">
                <a16:creationId xmlns:a16="http://schemas.microsoft.com/office/drawing/2014/main" id="{245A7440-2AF4-A839-7462-DF8C4E2BA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1" y="130777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ソース画像を表示">
            <a:extLst>
              <a:ext uri="{FF2B5EF4-FFF2-40B4-BE49-F238E27FC236}">
                <a16:creationId xmlns:a16="http://schemas.microsoft.com/office/drawing/2014/main" id="{424BEE0A-0D55-0210-AE7B-904E0BE27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0" y="191554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ソース画像を表示">
            <a:extLst>
              <a:ext uri="{FF2B5EF4-FFF2-40B4-BE49-F238E27FC236}">
                <a16:creationId xmlns:a16="http://schemas.microsoft.com/office/drawing/2014/main" id="{75C358F8-21C1-0724-2AAB-72AF5E4A4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0" y="248106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ソース画像を表示">
            <a:extLst>
              <a:ext uri="{FF2B5EF4-FFF2-40B4-BE49-F238E27FC236}">
                <a16:creationId xmlns:a16="http://schemas.microsoft.com/office/drawing/2014/main" id="{36DB393C-95B4-F947-ABD8-208EF0FB1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9" y="307359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ソース画像を表示">
            <a:extLst>
              <a:ext uri="{FF2B5EF4-FFF2-40B4-BE49-F238E27FC236}">
                <a16:creationId xmlns:a16="http://schemas.microsoft.com/office/drawing/2014/main" id="{ED9FE048-CF37-23A3-F9EB-27C70D6ED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8" y="3675200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ソース画像を表示">
            <a:extLst>
              <a:ext uri="{FF2B5EF4-FFF2-40B4-BE49-F238E27FC236}">
                <a16:creationId xmlns:a16="http://schemas.microsoft.com/office/drawing/2014/main" id="{536618E8-74C3-7E09-BC32-C4D7E522A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494" y="427550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ソース画像を表示">
            <a:extLst>
              <a:ext uri="{FF2B5EF4-FFF2-40B4-BE49-F238E27FC236}">
                <a16:creationId xmlns:a16="http://schemas.microsoft.com/office/drawing/2014/main" id="{96E6CA66-CF71-1DA8-9703-0BF00B3FB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7" y="488327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ソース画像を表示">
            <a:extLst>
              <a:ext uri="{FF2B5EF4-FFF2-40B4-BE49-F238E27FC236}">
                <a16:creationId xmlns:a16="http://schemas.microsoft.com/office/drawing/2014/main" id="{894EFB4F-6D8F-2199-1A01-90B7436A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7" y="547580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ソース画像を表示">
            <a:extLst>
              <a:ext uri="{FF2B5EF4-FFF2-40B4-BE49-F238E27FC236}">
                <a16:creationId xmlns:a16="http://schemas.microsoft.com/office/drawing/2014/main" id="{9745BD50-3BD5-298F-05AD-773AB04AF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6" y="610452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30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60F1C45-41E0-859F-C16B-E224E80D2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864710"/>
              </p:ext>
            </p:extLst>
          </p:nvPr>
        </p:nvGraphicFramePr>
        <p:xfrm>
          <a:off x="2980527" y="694300"/>
          <a:ext cx="6386367" cy="5983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8789">
                  <a:extLst>
                    <a:ext uri="{9D8B030D-6E8A-4147-A177-3AD203B41FA5}">
                      <a16:colId xmlns:a16="http://schemas.microsoft.com/office/drawing/2014/main" val="734676920"/>
                    </a:ext>
                  </a:extLst>
                </a:gridCol>
                <a:gridCol w="2128789">
                  <a:extLst>
                    <a:ext uri="{9D8B030D-6E8A-4147-A177-3AD203B41FA5}">
                      <a16:colId xmlns:a16="http://schemas.microsoft.com/office/drawing/2014/main" val="266690461"/>
                    </a:ext>
                  </a:extLst>
                </a:gridCol>
                <a:gridCol w="2128789">
                  <a:extLst>
                    <a:ext uri="{9D8B030D-6E8A-4147-A177-3AD203B41FA5}">
                      <a16:colId xmlns:a16="http://schemas.microsoft.com/office/drawing/2014/main" val="2030885732"/>
                    </a:ext>
                  </a:extLst>
                </a:gridCol>
              </a:tblGrid>
              <a:tr h="5983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だれが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主語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どうした（動詞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なにを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536329"/>
                  </a:ext>
                </a:extLst>
              </a:tr>
              <a:tr h="598311">
                <a:tc rowSpan="9">
                  <a:txBody>
                    <a:bodyPr/>
                    <a:lstStyle/>
                    <a:p>
                      <a:pPr algn="ctr"/>
                      <a:r>
                        <a:rPr kumimoji="1" lang="en-US" altLang="ja-JP" sz="7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I</a:t>
                      </a:r>
                      <a:endParaRPr kumimoji="1" lang="ja-JP" altLang="en-US" sz="7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meet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19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590557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buy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20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350518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need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21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789029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practice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22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392513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have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23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857812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write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24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55259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sing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25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958137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draw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26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39317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look (at)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27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9750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932B68-D4B8-0003-DF51-3C7268AA461F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32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  <a:endParaRPr kumimoji="1" lang="ja-JP" altLang="en-US" sz="3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4" name="Picture 2" descr="ソース画像を表示">
            <a:extLst>
              <a:ext uri="{FF2B5EF4-FFF2-40B4-BE49-F238E27FC236}">
                <a16:creationId xmlns:a16="http://schemas.microsoft.com/office/drawing/2014/main" id="{24B0860F-4189-F978-69B3-51F5B257E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1" y="130777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ソース画像を表示">
            <a:extLst>
              <a:ext uri="{FF2B5EF4-FFF2-40B4-BE49-F238E27FC236}">
                <a16:creationId xmlns:a16="http://schemas.microsoft.com/office/drawing/2014/main" id="{D7F7D285-4B2D-4143-346B-A724709D5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0" y="191554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ソース画像を表示">
            <a:extLst>
              <a:ext uri="{FF2B5EF4-FFF2-40B4-BE49-F238E27FC236}">
                <a16:creationId xmlns:a16="http://schemas.microsoft.com/office/drawing/2014/main" id="{16D8B187-B843-F45B-1FEE-B332FC793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90" y="248106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ソース画像を表示">
            <a:extLst>
              <a:ext uri="{FF2B5EF4-FFF2-40B4-BE49-F238E27FC236}">
                <a16:creationId xmlns:a16="http://schemas.microsoft.com/office/drawing/2014/main" id="{7C41A508-CC73-AA7F-B465-1AB308365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9" y="307359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ソース画像を表示">
            <a:extLst>
              <a:ext uri="{FF2B5EF4-FFF2-40B4-BE49-F238E27FC236}">
                <a16:creationId xmlns:a16="http://schemas.microsoft.com/office/drawing/2014/main" id="{1AB2D20E-BCFB-23BC-FCBE-DED582F43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8" y="3675200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ソース画像を表示">
            <a:extLst>
              <a:ext uri="{FF2B5EF4-FFF2-40B4-BE49-F238E27FC236}">
                <a16:creationId xmlns:a16="http://schemas.microsoft.com/office/drawing/2014/main" id="{F33BB012-5E56-2DFA-6C18-ED658F907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494" y="427550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ソース画像を表示">
            <a:extLst>
              <a:ext uri="{FF2B5EF4-FFF2-40B4-BE49-F238E27FC236}">
                <a16:creationId xmlns:a16="http://schemas.microsoft.com/office/drawing/2014/main" id="{BFDB75C3-647B-0018-A9DC-24F6469C2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7" y="488327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ソース画像を表示">
            <a:extLst>
              <a:ext uri="{FF2B5EF4-FFF2-40B4-BE49-F238E27FC236}">
                <a16:creationId xmlns:a16="http://schemas.microsoft.com/office/drawing/2014/main" id="{C4CD7ABC-1D1C-9F89-5888-F79FC8EBE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7" y="547580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ソース画像を表示">
            <a:extLst>
              <a:ext uri="{FF2B5EF4-FFF2-40B4-BE49-F238E27FC236}">
                <a16:creationId xmlns:a16="http://schemas.microsoft.com/office/drawing/2014/main" id="{F6650B65-E301-2BC5-BB26-2002D2AAE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286" y="610452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46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60F1C45-41E0-859F-C16B-E224E80D2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120387"/>
              </p:ext>
            </p:extLst>
          </p:nvPr>
        </p:nvGraphicFramePr>
        <p:xfrm>
          <a:off x="2980527" y="694300"/>
          <a:ext cx="6386368" cy="6024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592">
                  <a:extLst>
                    <a:ext uri="{9D8B030D-6E8A-4147-A177-3AD203B41FA5}">
                      <a16:colId xmlns:a16="http://schemas.microsoft.com/office/drawing/2014/main" val="734676920"/>
                    </a:ext>
                  </a:extLst>
                </a:gridCol>
                <a:gridCol w="1596592">
                  <a:extLst>
                    <a:ext uri="{9D8B030D-6E8A-4147-A177-3AD203B41FA5}">
                      <a16:colId xmlns:a16="http://schemas.microsoft.com/office/drawing/2014/main" val="1236707377"/>
                    </a:ext>
                  </a:extLst>
                </a:gridCol>
                <a:gridCol w="1596592">
                  <a:extLst>
                    <a:ext uri="{9D8B030D-6E8A-4147-A177-3AD203B41FA5}">
                      <a16:colId xmlns:a16="http://schemas.microsoft.com/office/drawing/2014/main" val="266690461"/>
                    </a:ext>
                  </a:extLst>
                </a:gridCol>
                <a:gridCol w="1596592">
                  <a:extLst>
                    <a:ext uri="{9D8B030D-6E8A-4147-A177-3AD203B41FA5}">
                      <a16:colId xmlns:a16="http://schemas.microsoft.com/office/drawing/2014/main" val="2030885732"/>
                    </a:ext>
                  </a:extLst>
                </a:gridCol>
              </a:tblGrid>
              <a:tr h="5983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だれが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主語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どうした（動詞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なにを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536329"/>
                  </a:ext>
                </a:extLst>
              </a:tr>
              <a:tr h="598311">
                <a:tc rowSpan="9">
                  <a:txBody>
                    <a:bodyPr/>
                    <a:lstStyle/>
                    <a:p>
                      <a:pPr algn="ctr"/>
                      <a:r>
                        <a:rPr kumimoji="1" lang="en-US" altLang="ja-JP" sz="7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I</a:t>
                      </a:r>
                      <a:endParaRPr kumimoji="1" lang="ja-JP" altLang="en-US" sz="7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 rowSpan="9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can</a:t>
                      </a:r>
                    </a:p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can’t</a:t>
                      </a:r>
                    </a:p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don’t</a:t>
                      </a:r>
                    </a:p>
                    <a:p>
                      <a:pPr algn="ctr"/>
                      <a:endParaRPr kumimoji="1" lang="en-US" altLang="ja-JP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usually</a:t>
                      </a:r>
                    </a:p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always</a:t>
                      </a:r>
                    </a:p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often</a:t>
                      </a:r>
                    </a:p>
                    <a:p>
                      <a:pPr algn="ctr"/>
                      <a:r>
                        <a:rPr kumimoji="1" lang="en-US" altLang="ja-JP" sz="18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sometimes</a:t>
                      </a:r>
                    </a:p>
                    <a:p>
                      <a:pPr algn="ctr"/>
                      <a:r>
                        <a:rPr kumimoji="1" lang="en-US" altLang="ja-JP" sz="18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also</a:t>
                      </a:r>
                    </a:p>
                    <a:p>
                      <a:pPr algn="ctr"/>
                      <a:endParaRPr kumimoji="1" lang="en-US" altLang="ja-JP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play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28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590557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eat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29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350518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drink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30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789029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watch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31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392513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cook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32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857812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see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33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55259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speak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34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958137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study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35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39317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read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36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9750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932B68-D4B8-0003-DF51-3C7268AA461F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altLang="ja-JP" sz="32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  <a:endParaRPr kumimoji="1" lang="ja-JP" altLang="en-US" sz="3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4" name="Picture 2" descr="ソース画像を表示">
            <a:extLst>
              <a:ext uri="{FF2B5EF4-FFF2-40B4-BE49-F238E27FC236}">
                <a16:creationId xmlns:a16="http://schemas.microsoft.com/office/drawing/2014/main" id="{3902C814-269E-6315-01AA-7A924D8EC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9" y="1337270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ソース画像を表示">
            <a:extLst>
              <a:ext uri="{FF2B5EF4-FFF2-40B4-BE49-F238E27FC236}">
                <a16:creationId xmlns:a16="http://schemas.microsoft.com/office/drawing/2014/main" id="{25BB7BD9-736D-39DC-F95A-31016BE69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8" y="1945040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ソース画像を表示">
            <a:extLst>
              <a:ext uri="{FF2B5EF4-FFF2-40B4-BE49-F238E27FC236}">
                <a16:creationId xmlns:a16="http://schemas.microsoft.com/office/drawing/2014/main" id="{15C55EF0-1069-67E8-7D97-95DC988F0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8" y="251055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ソース画像を表示">
            <a:extLst>
              <a:ext uri="{FF2B5EF4-FFF2-40B4-BE49-F238E27FC236}">
                <a16:creationId xmlns:a16="http://schemas.microsoft.com/office/drawing/2014/main" id="{38A08097-6C69-42F9-0991-C24CFC55D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7" y="310308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ソース画像を表示">
            <a:extLst>
              <a:ext uri="{FF2B5EF4-FFF2-40B4-BE49-F238E27FC236}">
                <a16:creationId xmlns:a16="http://schemas.microsoft.com/office/drawing/2014/main" id="{5FEC9B37-91D5-C7F5-64B0-A46772163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6" y="3704696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ソース画像を表示">
            <a:extLst>
              <a:ext uri="{FF2B5EF4-FFF2-40B4-BE49-F238E27FC236}">
                <a16:creationId xmlns:a16="http://schemas.microsoft.com/office/drawing/2014/main" id="{1CD3302C-0A77-32F7-0473-90A00FD3B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302" y="4305003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ソース画像を表示">
            <a:extLst>
              <a:ext uri="{FF2B5EF4-FFF2-40B4-BE49-F238E27FC236}">
                <a16:creationId xmlns:a16="http://schemas.microsoft.com/office/drawing/2014/main" id="{1DBF63A9-653D-097C-475B-D808C4FEE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5" y="4912773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ソース画像を表示">
            <a:extLst>
              <a:ext uri="{FF2B5EF4-FFF2-40B4-BE49-F238E27FC236}">
                <a16:creationId xmlns:a16="http://schemas.microsoft.com/office/drawing/2014/main" id="{1CC913F8-B514-3260-9A92-42D07E041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5" y="5505303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ソース画像を表示">
            <a:extLst>
              <a:ext uri="{FF2B5EF4-FFF2-40B4-BE49-F238E27FC236}">
                <a16:creationId xmlns:a16="http://schemas.microsoft.com/office/drawing/2014/main" id="{3BD27088-E553-2B58-0753-9378532DE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4" y="613401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11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60F1C45-41E0-859F-C16B-E224E80D2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635723"/>
              </p:ext>
            </p:extLst>
          </p:nvPr>
        </p:nvGraphicFramePr>
        <p:xfrm>
          <a:off x="2980527" y="694300"/>
          <a:ext cx="6386368" cy="6024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592">
                  <a:extLst>
                    <a:ext uri="{9D8B030D-6E8A-4147-A177-3AD203B41FA5}">
                      <a16:colId xmlns:a16="http://schemas.microsoft.com/office/drawing/2014/main" val="734676920"/>
                    </a:ext>
                  </a:extLst>
                </a:gridCol>
                <a:gridCol w="1596592">
                  <a:extLst>
                    <a:ext uri="{9D8B030D-6E8A-4147-A177-3AD203B41FA5}">
                      <a16:colId xmlns:a16="http://schemas.microsoft.com/office/drawing/2014/main" val="2019910138"/>
                    </a:ext>
                  </a:extLst>
                </a:gridCol>
                <a:gridCol w="1596592">
                  <a:extLst>
                    <a:ext uri="{9D8B030D-6E8A-4147-A177-3AD203B41FA5}">
                      <a16:colId xmlns:a16="http://schemas.microsoft.com/office/drawing/2014/main" val="266690461"/>
                    </a:ext>
                  </a:extLst>
                </a:gridCol>
                <a:gridCol w="1596592">
                  <a:extLst>
                    <a:ext uri="{9D8B030D-6E8A-4147-A177-3AD203B41FA5}">
                      <a16:colId xmlns:a16="http://schemas.microsoft.com/office/drawing/2014/main" val="2030885732"/>
                    </a:ext>
                  </a:extLst>
                </a:gridCol>
              </a:tblGrid>
              <a:tr h="5983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だれが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主語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どうした（動詞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なにを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536329"/>
                  </a:ext>
                </a:extLst>
              </a:tr>
              <a:tr h="598311">
                <a:tc rowSpan="9">
                  <a:txBody>
                    <a:bodyPr/>
                    <a:lstStyle/>
                    <a:p>
                      <a:pPr algn="ctr"/>
                      <a:r>
                        <a:rPr kumimoji="1" lang="en-US" altLang="ja-JP" sz="7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I</a:t>
                      </a:r>
                      <a:endParaRPr kumimoji="1" lang="ja-JP" altLang="en-US" sz="7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37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know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37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590557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38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live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38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350518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39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walk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39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789029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40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come (to)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40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392513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41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bring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41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857812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42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go (to)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42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55259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43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enjoy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43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958137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44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get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44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39317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45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like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45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9750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932B68-D4B8-0003-DF51-3C7268AA461F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altLang="ja-JP" sz="32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</a:p>
        </p:txBody>
      </p:sp>
      <p:pic>
        <p:nvPicPr>
          <p:cNvPr id="4" name="Picture 2" descr="ソース画像を表示">
            <a:extLst>
              <a:ext uri="{FF2B5EF4-FFF2-40B4-BE49-F238E27FC236}">
                <a16:creationId xmlns:a16="http://schemas.microsoft.com/office/drawing/2014/main" id="{E64DA368-AF34-6011-6C8C-2D06EF9A2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3" y="1327438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ソース画像を表示">
            <a:extLst>
              <a:ext uri="{FF2B5EF4-FFF2-40B4-BE49-F238E27FC236}">
                <a16:creationId xmlns:a16="http://schemas.microsoft.com/office/drawing/2014/main" id="{9E066C50-ABB6-E8AC-8EE9-AD2E9CA31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2" y="1935208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ソース画像を表示">
            <a:extLst>
              <a:ext uri="{FF2B5EF4-FFF2-40B4-BE49-F238E27FC236}">
                <a16:creationId xmlns:a16="http://schemas.microsoft.com/office/drawing/2014/main" id="{9CE49211-5E62-7F8A-1270-A7B0BA404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2" y="2500725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ソース画像を表示">
            <a:extLst>
              <a:ext uri="{FF2B5EF4-FFF2-40B4-BE49-F238E27FC236}">
                <a16:creationId xmlns:a16="http://schemas.microsoft.com/office/drawing/2014/main" id="{0D32676D-8A8B-C8F0-686B-5899390DF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1" y="3093255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ソース画像を表示">
            <a:extLst>
              <a:ext uri="{FF2B5EF4-FFF2-40B4-BE49-F238E27FC236}">
                <a16:creationId xmlns:a16="http://schemas.microsoft.com/office/drawing/2014/main" id="{F9D36628-DA6A-5EF2-7E19-1BAC5D620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90" y="369486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ソース画像を表示">
            <a:extLst>
              <a:ext uri="{FF2B5EF4-FFF2-40B4-BE49-F238E27FC236}">
                <a16:creationId xmlns:a16="http://schemas.microsoft.com/office/drawing/2014/main" id="{1F176626-77F4-6E51-C3E2-3D0B7EE38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296" y="429517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ソース画像を表示">
            <a:extLst>
              <a:ext uri="{FF2B5EF4-FFF2-40B4-BE49-F238E27FC236}">
                <a16:creationId xmlns:a16="http://schemas.microsoft.com/office/drawing/2014/main" id="{91AE6501-FECB-B3F9-7EA9-4B39C0447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89" y="490294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ソース画像を表示">
            <a:extLst>
              <a:ext uri="{FF2B5EF4-FFF2-40B4-BE49-F238E27FC236}">
                <a16:creationId xmlns:a16="http://schemas.microsoft.com/office/drawing/2014/main" id="{9CFA11F1-2915-0390-05F5-6785C17EE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89" y="549547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ソース画像を表示">
            <a:extLst>
              <a:ext uri="{FF2B5EF4-FFF2-40B4-BE49-F238E27FC236}">
                <a16:creationId xmlns:a16="http://schemas.microsoft.com/office/drawing/2014/main" id="{6C0A583D-CE87-4FCC-DA53-23ADC25C1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88" y="6124185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ソース画像を表示">
            <a:extLst>
              <a:ext uri="{FF2B5EF4-FFF2-40B4-BE49-F238E27FC236}">
                <a16:creationId xmlns:a16="http://schemas.microsoft.com/office/drawing/2014/main" id="{4A6AE8B8-A4F9-A37C-7F59-66042F3E6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71" y="130777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ソース画像を表示">
            <a:extLst>
              <a:ext uri="{FF2B5EF4-FFF2-40B4-BE49-F238E27FC236}">
                <a16:creationId xmlns:a16="http://schemas.microsoft.com/office/drawing/2014/main" id="{A727EEB9-021C-6CB5-6B2B-726021B34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70" y="191554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ソース画像を表示">
            <a:extLst>
              <a:ext uri="{FF2B5EF4-FFF2-40B4-BE49-F238E27FC236}">
                <a16:creationId xmlns:a16="http://schemas.microsoft.com/office/drawing/2014/main" id="{50528BAC-AC5C-6681-81C1-E644D66BD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70" y="248106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ソース画像を表示">
            <a:extLst>
              <a:ext uri="{FF2B5EF4-FFF2-40B4-BE49-F238E27FC236}">
                <a16:creationId xmlns:a16="http://schemas.microsoft.com/office/drawing/2014/main" id="{978A9C66-E9D0-D4BA-8155-0AFCDC6CD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69" y="307359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ソース画像を表示">
            <a:extLst>
              <a:ext uri="{FF2B5EF4-FFF2-40B4-BE49-F238E27FC236}">
                <a16:creationId xmlns:a16="http://schemas.microsoft.com/office/drawing/2014/main" id="{A5D015D3-BE73-F9F3-76DC-D4983BD2C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68" y="3675200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ソース画像を表示">
            <a:extLst>
              <a:ext uri="{FF2B5EF4-FFF2-40B4-BE49-F238E27FC236}">
                <a16:creationId xmlns:a16="http://schemas.microsoft.com/office/drawing/2014/main" id="{841F041A-7200-EC7D-42DC-D8DDB4FE5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74" y="427550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ソース画像を表示">
            <a:extLst>
              <a:ext uri="{FF2B5EF4-FFF2-40B4-BE49-F238E27FC236}">
                <a16:creationId xmlns:a16="http://schemas.microsoft.com/office/drawing/2014/main" id="{629ACC25-F979-43CB-8428-BF2A49AA1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67" y="488327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ソース画像を表示">
            <a:extLst>
              <a:ext uri="{FF2B5EF4-FFF2-40B4-BE49-F238E27FC236}">
                <a16:creationId xmlns:a16="http://schemas.microsoft.com/office/drawing/2014/main" id="{094EDFC2-0FEE-E45A-4ECA-6A348B143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67" y="547580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ソース画像を表示">
            <a:extLst>
              <a:ext uri="{FF2B5EF4-FFF2-40B4-BE49-F238E27FC236}">
                <a16:creationId xmlns:a16="http://schemas.microsoft.com/office/drawing/2014/main" id="{AB608A0A-4FB2-E47F-ECB1-2C11788C6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66" y="610452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23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60F1C45-41E0-859F-C16B-E224E80D2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35467"/>
              </p:ext>
            </p:extLst>
          </p:nvPr>
        </p:nvGraphicFramePr>
        <p:xfrm>
          <a:off x="2980527" y="694300"/>
          <a:ext cx="6386368" cy="6024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592">
                  <a:extLst>
                    <a:ext uri="{9D8B030D-6E8A-4147-A177-3AD203B41FA5}">
                      <a16:colId xmlns:a16="http://schemas.microsoft.com/office/drawing/2014/main" val="734676920"/>
                    </a:ext>
                  </a:extLst>
                </a:gridCol>
                <a:gridCol w="1596592">
                  <a:extLst>
                    <a:ext uri="{9D8B030D-6E8A-4147-A177-3AD203B41FA5}">
                      <a16:colId xmlns:a16="http://schemas.microsoft.com/office/drawing/2014/main" val="3023644628"/>
                    </a:ext>
                  </a:extLst>
                </a:gridCol>
                <a:gridCol w="1596592">
                  <a:extLst>
                    <a:ext uri="{9D8B030D-6E8A-4147-A177-3AD203B41FA5}">
                      <a16:colId xmlns:a16="http://schemas.microsoft.com/office/drawing/2014/main" val="266690461"/>
                    </a:ext>
                  </a:extLst>
                </a:gridCol>
                <a:gridCol w="1596592">
                  <a:extLst>
                    <a:ext uri="{9D8B030D-6E8A-4147-A177-3AD203B41FA5}">
                      <a16:colId xmlns:a16="http://schemas.microsoft.com/office/drawing/2014/main" val="2030885732"/>
                    </a:ext>
                  </a:extLst>
                </a:gridCol>
              </a:tblGrid>
              <a:tr h="5983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だれが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(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主語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どうした（動詞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なにを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536329"/>
                  </a:ext>
                </a:extLst>
              </a:tr>
              <a:tr h="598311">
                <a:tc rowSpan="9">
                  <a:txBody>
                    <a:bodyPr/>
                    <a:lstStyle/>
                    <a:p>
                      <a:pPr algn="ctr"/>
                      <a:r>
                        <a:rPr kumimoji="1" lang="en-US" altLang="ja-JP" sz="72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I</a:t>
                      </a:r>
                      <a:endParaRPr kumimoji="1" lang="ja-JP" altLang="en-US" sz="72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46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meet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46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590557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47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buy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47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350518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48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need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48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3789029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49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practice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49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392513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50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have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50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857812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51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write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51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55259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52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sing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52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9581371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53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draw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53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393174"/>
                  </a:ext>
                </a:extLst>
              </a:tr>
              <a:tr h="598311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54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look (at)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54</a:t>
                      </a:r>
                      <a:endParaRPr kumimoji="1" lang="ja-JP" altLang="en-US" sz="2000" b="1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69750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932B68-D4B8-0003-DF51-3C7268AA461F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altLang="ja-JP" sz="3200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  <a:endParaRPr kumimoji="1" lang="ja-JP" altLang="en-US" sz="3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4" name="Picture 2" descr="ソース画像を表示">
            <a:extLst>
              <a:ext uri="{FF2B5EF4-FFF2-40B4-BE49-F238E27FC236}">
                <a16:creationId xmlns:a16="http://schemas.microsoft.com/office/drawing/2014/main" id="{C94F9668-5C66-E8A9-45DA-99D44F714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97" y="135693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ソース画像を表示">
            <a:extLst>
              <a:ext uri="{FF2B5EF4-FFF2-40B4-BE49-F238E27FC236}">
                <a16:creationId xmlns:a16="http://schemas.microsoft.com/office/drawing/2014/main" id="{44909979-3920-C060-D23B-3CCEA156F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96" y="1964704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ソース画像を表示">
            <a:extLst>
              <a:ext uri="{FF2B5EF4-FFF2-40B4-BE49-F238E27FC236}">
                <a16:creationId xmlns:a16="http://schemas.microsoft.com/office/drawing/2014/main" id="{EB43BA51-0557-657D-08AE-78237811C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96" y="253022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ソース画像を表示">
            <a:extLst>
              <a:ext uri="{FF2B5EF4-FFF2-40B4-BE49-F238E27FC236}">
                <a16:creationId xmlns:a16="http://schemas.microsoft.com/office/drawing/2014/main" id="{00AE75A6-8683-3F40-CE3E-D5C11FE99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95" y="312275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ソース画像を表示">
            <a:extLst>
              <a:ext uri="{FF2B5EF4-FFF2-40B4-BE49-F238E27FC236}">
                <a16:creationId xmlns:a16="http://schemas.microsoft.com/office/drawing/2014/main" id="{BF6B2062-B342-560D-2B97-4A2B12F9A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94" y="3724360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ソース画像を表示">
            <a:extLst>
              <a:ext uri="{FF2B5EF4-FFF2-40B4-BE49-F238E27FC236}">
                <a16:creationId xmlns:a16="http://schemas.microsoft.com/office/drawing/2014/main" id="{0580AB8C-D65E-F5E1-53D1-40D16BD33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800" y="432466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ソース画像を表示">
            <a:extLst>
              <a:ext uri="{FF2B5EF4-FFF2-40B4-BE49-F238E27FC236}">
                <a16:creationId xmlns:a16="http://schemas.microsoft.com/office/drawing/2014/main" id="{0BBB0195-965A-4136-2418-42825B585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93" y="493243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ソース画像を表示">
            <a:extLst>
              <a:ext uri="{FF2B5EF4-FFF2-40B4-BE49-F238E27FC236}">
                <a16:creationId xmlns:a16="http://schemas.microsoft.com/office/drawing/2014/main" id="{611501DA-6AAA-1D49-6FEA-28DCA0A01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93" y="5524967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ソース画像を表示">
            <a:extLst>
              <a:ext uri="{FF2B5EF4-FFF2-40B4-BE49-F238E27FC236}">
                <a16:creationId xmlns:a16="http://schemas.microsoft.com/office/drawing/2014/main" id="{21CE9B87-E907-D9E7-874A-6E0FE5FAB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592" y="6153681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ソース画像を表示">
            <a:extLst>
              <a:ext uri="{FF2B5EF4-FFF2-40B4-BE49-F238E27FC236}">
                <a16:creationId xmlns:a16="http://schemas.microsoft.com/office/drawing/2014/main" id="{7D2D62B0-5B91-2E34-2D87-922AB4515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23" y="1332356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ソース画像を表示">
            <a:extLst>
              <a:ext uri="{FF2B5EF4-FFF2-40B4-BE49-F238E27FC236}">
                <a16:creationId xmlns:a16="http://schemas.microsoft.com/office/drawing/2014/main" id="{99DDC0DC-5429-6C65-A7F8-07EDE6DEE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22" y="1940126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ソース画像を表示">
            <a:extLst>
              <a:ext uri="{FF2B5EF4-FFF2-40B4-BE49-F238E27FC236}">
                <a16:creationId xmlns:a16="http://schemas.microsoft.com/office/drawing/2014/main" id="{91943891-453D-884C-347F-B4EEB78E2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22" y="2505643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ソース画像を表示">
            <a:extLst>
              <a:ext uri="{FF2B5EF4-FFF2-40B4-BE49-F238E27FC236}">
                <a16:creationId xmlns:a16="http://schemas.microsoft.com/office/drawing/2014/main" id="{B5F7C8CD-0718-C685-5CBA-FCD732D2E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21" y="3098173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ソース画像を表示">
            <a:extLst>
              <a:ext uri="{FF2B5EF4-FFF2-40B4-BE49-F238E27FC236}">
                <a16:creationId xmlns:a16="http://schemas.microsoft.com/office/drawing/2014/main" id="{A185FAA9-45F5-E9C0-8391-E34C4BEF1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20" y="3699782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ソース画像を表示">
            <a:extLst>
              <a:ext uri="{FF2B5EF4-FFF2-40B4-BE49-F238E27FC236}">
                <a16:creationId xmlns:a16="http://schemas.microsoft.com/office/drawing/2014/main" id="{810A06EF-C31E-A68A-1AD3-247EE60F3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226" y="4300089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ソース画像を表示">
            <a:extLst>
              <a:ext uri="{FF2B5EF4-FFF2-40B4-BE49-F238E27FC236}">
                <a16:creationId xmlns:a16="http://schemas.microsoft.com/office/drawing/2014/main" id="{537BA05E-41EB-ED8C-D658-70F79EDB2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19" y="4907859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ソース画像を表示">
            <a:extLst>
              <a:ext uri="{FF2B5EF4-FFF2-40B4-BE49-F238E27FC236}">
                <a16:creationId xmlns:a16="http://schemas.microsoft.com/office/drawing/2014/main" id="{F77E53B0-5F30-E3FE-FE2A-2E89EC9FE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19" y="5500389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ソース画像を表示">
            <a:extLst>
              <a:ext uri="{FF2B5EF4-FFF2-40B4-BE49-F238E27FC236}">
                <a16:creationId xmlns:a16="http://schemas.microsoft.com/office/drawing/2014/main" id="{7308903A-78A5-6904-9169-F4E9472D6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18" y="6129103"/>
            <a:ext cx="609599" cy="60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57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259</Words>
  <Application>Microsoft Office PowerPoint</Application>
  <PresentationFormat>ワイド画面</PresentationFormat>
  <Paragraphs>172</Paragraphs>
  <Slides>7</Slides>
  <Notes>0</Notes>
  <HiddenSlides>0</HiddenSlides>
  <MMClips>10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5" baseType="lpstr">
      <vt:lpstr>BIZ UDPゴシック</vt:lpstr>
      <vt:lpstr>HGS創英角ｺﾞｼｯｸUB</vt:lpstr>
      <vt:lpstr>游ゴシック</vt:lpstr>
      <vt:lpstr>游ゴシック Light</vt:lpstr>
      <vt:lpstr>ADLaM Display</vt:lpstr>
      <vt:lpstr>Amasis MT Pro Black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Kento Inagaki</dc:creator>
  <cp:lastModifiedBy>Kento Inagaki</cp:lastModifiedBy>
  <cp:revision>4</cp:revision>
  <dcterms:created xsi:type="dcterms:W3CDTF">2024-09-12T04:59:06Z</dcterms:created>
  <dcterms:modified xsi:type="dcterms:W3CDTF">2024-10-20T10:37:01Z</dcterms:modified>
</cp:coreProperties>
</file>