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Microsoft_Word_Document.docx" ContentType="application/vnd.openxmlformats-officedocument.wordprocessingml.document"/>
  <Override PartName="/ppt/embeddings/Microsoft_Word_Document1.docx" ContentType="application/vnd.openxmlformats-officedocument.wordprocessingml.document"/>
  <Override PartName="/ppt/embeddings/Microsoft_Word_Document10.docx" ContentType="application/vnd.openxmlformats-officedocument.wordprocessingml.document"/>
  <Override PartName="/ppt/embeddings/Microsoft_Word_Document100.docx" ContentType="application/vnd.openxmlformats-officedocument.wordprocessingml.document"/>
  <Override PartName="/ppt/embeddings/Microsoft_Word_Document101.docx" ContentType="application/vnd.openxmlformats-officedocument.wordprocessingml.document"/>
  <Override PartName="/ppt/embeddings/Microsoft_Word_Document102.docx" ContentType="application/vnd.openxmlformats-officedocument.wordprocessingml.document"/>
  <Override PartName="/ppt/embeddings/Microsoft_Word_Document103.docx" ContentType="application/vnd.openxmlformats-officedocument.wordprocessingml.document"/>
  <Override PartName="/ppt/embeddings/Microsoft_Word_Document104.docx" ContentType="application/vnd.openxmlformats-officedocument.wordprocessingml.document"/>
  <Override PartName="/ppt/embeddings/Microsoft_Word_Document105.docx" ContentType="application/vnd.openxmlformats-officedocument.wordprocessingml.document"/>
  <Override PartName="/ppt/embeddings/Microsoft_Word_Document106.docx" ContentType="application/vnd.openxmlformats-officedocument.wordprocessingml.document"/>
  <Override PartName="/ppt/embeddings/Microsoft_Word_Document107.docx" ContentType="application/vnd.openxmlformats-officedocument.wordprocessingml.document"/>
  <Override PartName="/ppt/embeddings/Microsoft_Word_Document108.docx" ContentType="application/vnd.openxmlformats-officedocument.wordprocessingml.document"/>
  <Override PartName="/ppt/embeddings/Microsoft_Word_Document109.docx" ContentType="application/vnd.openxmlformats-officedocument.wordprocessingml.document"/>
  <Override PartName="/ppt/embeddings/Microsoft_Word_Document11.docx" ContentType="application/vnd.openxmlformats-officedocument.wordprocessingml.document"/>
  <Override PartName="/ppt/embeddings/Microsoft_Word_Document110.docx" ContentType="application/vnd.openxmlformats-officedocument.wordprocessingml.document"/>
  <Override PartName="/ppt/embeddings/Microsoft_Word_Document111.docx" ContentType="application/vnd.openxmlformats-officedocument.wordprocessingml.document"/>
  <Override PartName="/ppt/embeddings/Microsoft_Word_Document112.docx" ContentType="application/vnd.openxmlformats-officedocument.wordprocessingml.document"/>
  <Override PartName="/ppt/embeddings/Microsoft_Word_Document113.docx" ContentType="application/vnd.openxmlformats-officedocument.wordprocessingml.document"/>
  <Override PartName="/ppt/embeddings/Microsoft_Word_Document114.docx" ContentType="application/vnd.openxmlformats-officedocument.wordprocessingml.document"/>
  <Override PartName="/ppt/embeddings/Microsoft_Word_Document115.docx" ContentType="application/vnd.openxmlformats-officedocument.wordprocessingml.document"/>
  <Override PartName="/ppt/embeddings/Microsoft_Word_Document116.docx" ContentType="application/vnd.openxmlformats-officedocument.wordprocessingml.document"/>
  <Override PartName="/ppt/embeddings/Microsoft_Word_Document117.docx" ContentType="application/vnd.openxmlformats-officedocument.wordprocessingml.document"/>
  <Override PartName="/ppt/embeddings/Microsoft_Word_Document118.docx" ContentType="application/vnd.openxmlformats-officedocument.wordprocessingml.document"/>
  <Override PartName="/ppt/embeddings/Microsoft_Word_Document119.docx" ContentType="application/vnd.openxmlformats-officedocument.wordprocessingml.document"/>
  <Override PartName="/ppt/embeddings/Microsoft_Word_Document12.docx" ContentType="application/vnd.openxmlformats-officedocument.wordprocessingml.document"/>
  <Override PartName="/ppt/embeddings/Microsoft_Word_Document120.docx" ContentType="application/vnd.openxmlformats-officedocument.wordprocessingml.document"/>
  <Override PartName="/ppt/embeddings/Microsoft_Word_Document121.docx" ContentType="application/vnd.openxmlformats-officedocument.wordprocessingml.document"/>
  <Override PartName="/ppt/embeddings/Microsoft_Word_Document122.docx" ContentType="application/vnd.openxmlformats-officedocument.wordprocessingml.document"/>
  <Override PartName="/ppt/embeddings/Microsoft_Word_Document123.docx" ContentType="application/vnd.openxmlformats-officedocument.wordprocessingml.document"/>
  <Override PartName="/ppt/embeddings/Microsoft_Word_Document124.docx" ContentType="application/vnd.openxmlformats-officedocument.wordprocessingml.document"/>
  <Override PartName="/ppt/embeddings/Microsoft_Word_Document125.docx" ContentType="application/vnd.openxmlformats-officedocument.wordprocessingml.document"/>
  <Override PartName="/ppt/embeddings/Microsoft_Word_Document126.docx" ContentType="application/vnd.openxmlformats-officedocument.wordprocessingml.document"/>
  <Override PartName="/ppt/embeddings/Microsoft_Word_Document127.docx" ContentType="application/vnd.openxmlformats-officedocument.wordprocessingml.document"/>
  <Override PartName="/ppt/embeddings/Microsoft_Word_Document128.docx" ContentType="application/vnd.openxmlformats-officedocument.wordprocessingml.document"/>
  <Override PartName="/ppt/embeddings/Microsoft_Word_Document129.docx" ContentType="application/vnd.openxmlformats-officedocument.wordprocessingml.document"/>
  <Override PartName="/ppt/embeddings/Microsoft_Word_Document13.docx" ContentType="application/vnd.openxmlformats-officedocument.wordprocessingml.document"/>
  <Override PartName="/ppt/embeddings/Microsoft_Word_Document130.docx" ContentType="application/vnd.openxmlformats-officedocument.wordprocessingml.document"/>
  <Override PartName="/ppt/embeddings/Microsoft_Word_Document131.docx" ContentType="application/vnd.openxmlformats-officedocument.wordprocessingml.document"/>
  <Override PartName="/ppt/embeddings/Microsoft_Word_Document132.docx" ContentType="application/vnd.openxmlformats-officedocument.wordprocessingml.document"/>
  <Override PartName="/ppt/embeddings/Microsoft_Word_Document133.docx" ContentType="application/vnd.openxmlformats-officedocument.wordprocessingml.document"/>
  <Override PartName="/ppt/embeddings/Microsoft_Word_Document134.docx" ContentType="application/vnd.openxmlformats-officedocument.wordprocessingml.document"/>
  <Override PartName="/ppt/embeddings/Microsoft_Word_Document135.docx" ContentType="application/vnd.openxmlformats-officedocument.wordprocessingml.document"/>
  <Override PartName="/ppt/embeddings/Microsoft_Word_Document136.docx" ContentType="application/vnd.openxmlformats-officedocument.wordprocessingml.document"/>
  <Override PartName="/ppt/embeddings/Microsoft_Word_Document137.docx" ContentType="application/vnd.openxmlformats-officedocument.wordprocessingml.document"/>
  <Override PartName="/ppt/embeddings/Microsoft_Word_Document138.docx" ContentType="application/vnd.openxmlformats-officedocument.wordprocessingml.document"/>
  <Override PartName="/ppt/embeddings/Microsoft_Word_Document139.docx" ContentType="application/vnd.openxmlformats-officedocument.wordprocessingml.document"/>
  <Override PartName="/ppt/embeddings/Microsoft_Word_Document14.docx" ContentType="application/vnd.openxmlformats-officedocument.wordprocessingml.document"/>
  <Override PartName="/ppt/embeddings/Microsoft_Word_Document140.docx" ContentType="application/vnd.openxmlformats-officedocument.wordprocessingml.document"/>
  <Override PartName="/ppt/embeddings/Microsoft_Word_Document141.docx" ContentType="application/vnd.openxmlformats-officedocument.wordprocessingml.document"/>
  <Override PartName="/ppt/embeddings/Microsoft_Word_Document142.docx" ContentType="application/vnd.openxmlformats-officedocument.wordprocessingml.document"/>
  <Override PartName="/ppt/embeddings/Microsoft_Word_Document143.docx" ContentType="application/vnd.openxmlformats-officedocument.wordprocessingml.document"/>
  <Override PartName="/ppt/embeddings/Microsoft_Word_Document144.docx" ContentType="application/vnd.openxmlformats-officedocument.wordprocessingml.document"/>
  <Override PartName="/ppt/embeddings/Microsoft_Word_Document145.docx" ContentType="application/vnd.openxmlformats-officedocument.wordprocessingml.document"/>
  <Override PartName="/ppt/embeddings/Microsoft_Word_Document146.docx" ContentType="application/vnd.openxmlformats-officedocument.wordprocessingml.document"/>
  <Override PartName="/ppt/embeddings/Microsoft_Word_Document147.docx" ContentType="application/vnd.openxmlformats-officedocument.wordprocessingml.document"/>
  <Override PartName="/ppt/embeddings/Microsoft_Word_Document148.docx" ContentType="application/vnd.openxmlformats-officedocument.wordprocessingml.document"/>
  <Override PartName="/ppt/embeddings/Microsoft_Word_Document149.docx" ContentType="application/vnd.openxmlformats-officedocument.wordprocessingml.document"/>
  <Override PartName="/ppt/embeddings/Microsoft_Word_Document15.docx" ContentType="application/vnd.openxmlformats-officedocument.wordprocessingml.document"/>
  <Override PartName="/ppt/embeddings/Microsoft_Word_Document150.docx" ContentType="application/vnd.openxmlformats-officedocument.wordprocessingml.document"/>
  <Override PartName="/ppt/embeddings/Microsoft_Word_Document151.docx" ContentType="application/vnd.openxmlformats-officedocument.wordprocessingml.document"/>
  <Override PartName="/ppt/embeddings/Microsoft_Word_Document152.docx" ContentType="application/vnd.openxmlformats-officedocument.wordprocessingml.document"/>
  <Override PartName="/ppt/embeddings/Microsoft_Word_Document153.docx" ContentType="application/vnd.openxmlformats-officedocument.wordprocessingml.document"/>
  <Override PartName="/ppt/embeddings/Microsoft_Word_Document154.docx" ContentType="application/vnd.openxmlformats-officedocument.wordprocessingml.document"/>
  <Override PartName="/ppt/embeddings/Microsoft_Word_Document155.docx" ContentType="application/vnd.openxmlformats-officedocument.wordprocessingml.document"/>
  <Override PartName="/ppt/embeddings/Microsoft_Word_Document156.docx" ContentType="application/vnd.openxmlformats-officedocument.wordprocessingml.document"/>
  <Override PartName="/ppt/embeddings/Microsoft_Word_Document157.docx" ContentType="application/vnd.openxmlformats-officedocument.wordprocessingml.document"/>
  <Override PartName="/ppt/embeddings/Microsoft_Word_Document158.docx" ContentType="application/vnd.openxmlformats-officedocument.wordprocessingml.document"/>
  <Override PartName="/ppt/embeddings/Microsoft_Word_Document159.docx" ContentType="application/vnd.openxmlformats-officedocument.wordprocessingml.document"/>
  <Override PartName="/ppt/embeddings/Microsoft_Word_Document16.docx" ContentType="application/vnd.openxmlformats-officedocument.wordprocessingml.document"/>
  <Override PartName="/ppt/embeddings/Microsoft_Word_Document160.docx" ContentType="application/vnd.openxmlformats-officedocument.wordprocessingml.document"/>
  <Override PartName="/ppt/embeddings/Microsoft_Word_Document161.docx" ContentType="application/vnd.openxmlformats-officedocument.wordprocessingml.document"/>
  <Override PartName="/ppt/embeddings/Microsoft_Word_Document162.docx" ContentType="application/vnd.openxmlformats-officedocument.wordprocessingml.document"/>
  <Override PartName="/ppt/embeddings/Microsoft_Word_Document163.docx" ContentType="application/vnd.openxmlformats-officedocument.wordprocessingml.document"/>
  <Override PartName="/ppt/embeddings/Microsoft_Word_Document164.docx" ContentType="application/vnd.openxmlformats-officedocument.wordprocessingml.document"/>
  <Override PartName="/ppt/embeddings/Microsoft_Word_Document165.docx" ContentType="application/vnd.openxmlformats-officedocument.wordprocessingml.document"/>
  <Override PartName="/ppt/embeddings/Microsoft_Word_Document166.docx" ContentType="application/vnd.openxmlformats-officedocument.wordprocessingml.document"/>
  <Override PartName="/ppt/embeddings/Microsoft_Word_Document167.docx" ContentType="application/vnd.openxmlformats-officedocument.wordprocessingml.document"/>
  <Override PartName="/ppt/embeddings/Microsoft_Word_Document168.docx" ContentType="application/vnd.openxmlformats-officedocument.wordprocessingml.document"/>
  <Override PartName="/ppt/embeddings/Microsoft_Word_Document169.docx" ContentType="application/vnd.openxmlformats-officedocument.wordprocessingml.document"/>
  <Override PartName="/ppt/embeddings/Microsoft_Word_Document17.docx" ContentType="application/vnd.openxmlformats-officedocument.wordprocessingml.document"/>
  <Override PartName="/ppt/embeddings/Microsoft_Word_Document170.docx" ContentType="application/vnd.openxmlformats-officedocument.wordprocessingml.document"/>
  <Override PartName="/ppt/embeddings/Microsoft_Word_Document171.docx" ContentType="application/vnd.openxmlformats-officedocument.wordprocessingml.document"/>
  <Override PartName="/ppt/embeddings/Microsoft_Word_Document172.docx" ContentType="application/vnd.openxmlformats-officedocument.wordprocessingml.document"/>
  <Override PartName="/ppt/embeddings/Microsoft_Word_Document173.docx" ContentType="application/vnd.openxmlformats-officedocument.wordprocessingml.document"/>
  <Override PartName="/ppt/embeddings/Microsoft_Word_Document174.docx" ContentType="application/vnd.openxmlformats-officedocument.wordprocessingml.document"/>
  <Override PartName="/ppt/embeddings/Microsoft_Word_Document175.docx" ContentType="application/vnd.openxmlformats-officedocument.wordprocessingml.document"/>
  <Override PartName="/ppt/embeddings/Microsoft_Word_Document176.docx" ContentType="application/vnd.openxmlformats-officedocument.wordprocessingml.document"/>
  <Override PartName="/ppt/embeddings/Microsoft_Word_Document177.docx" ContentType="application/vnd.openxmlformats-officedocument.wordprocessingml.document"/>
  <Override PartName="/ppt/embeddings/Microsoft_Word_Document178.docx" ContentType="application/vnd.openxmlformats-officedocument.wordprocessingml.document"/>
  <Override PartName="/ppt/embeddings/Microsoft_Word_Document179.docx" ContentType="application/vnd.openxmlformats-officedocument.wordprocessingml.document"/>
  <Override PartName="/ppt/embeddings/Microsoft_Word_Document18.docx" ContentType="application/vnd.openxmlformats-officedocument.wordprocessingml.document"/>
  <Override PartName="/ppt/embeddings/Microsoft_Word_Document180.docx" ContentType="application/vnd.openxmlformats-officedocument.wordprocessingml.document"/>
  <Override PartName="/ppt/embeddings/Microsoft_Word_Document181.docx" ContentType="application/vnd.openxmlformats-officedocument.wordprocessingml.document"/>
  <Override PartName="/ppt/embeddings/Microsoft_Word_Document182.docx" ContentType="application/vnd.openxmlformats-officedocument.wordprocessingml.document"/>
  <Override PartName="/ppt/embeddings/Microsoft_Word_Document183.docx" ContentType="application/vnd.openxmlformats-officedocument.wordprocessingml.document"/>
  <Override PartName="/ppt/embeddings/Microsoft_Word_Document184.docx" ContentType="application/vnd.openxmlformats-officedocument.wordprocessingml.document"/>
  <Override PartName="/ppt/embeddings/Microsoft_Word_Document185.docx" ContentType="application/vnd.openxmlformats-officedocument.wordprocessingml.document"/>
  <Override PartName="/ppt/embeddings/Microsoft_Word_Document186.docx" ContentType="application/vnd.openxmlformats-officedocument.wordprocessingml.document"/>
  <Override PartName="/ppt/embeddings/Microsoft_Word_Document187.docx" ContentType="application/vnd.openxmlformats-officedocument.wordprocessingml.document"/>
  <Override PartName="/ppt/embeddings/Microsoft_Word_Document188.docx" ContentType="application/vnd.openxmlformats-officedocument.wordprocessingml.document"/>
  <Override PartName="/ppt/embeddings/Microsoft_Word_Document189.docx" ContentType="application/vnd.openxmlformats-officedocument.wordprocessingml.document"/>
  <Override PartName="/ppt/embeddings/Microsoft_Word_Document19.docx" ContentType="application/vnd.openxmlformats-officedocument.wordprocessingml.document"/>
  <Override PartName="/ppt/embeddings/Microsoft_Word_Document190.docx" ContentType="application/vnd.openxmlformats-officedocument.wordprocessingml.document"/>
  <Override PartName="/ppt/embeddings/Microsoft_Word_Document191.docx" ContentType="application/vnd.openxmlformats-officedocument.wordprocessingml.document"/>
  <Override PartName="/ppt/embeddings/Microsoft_Word_Document192.docx" ContentType="application/vnd.openxmlformats-officedocument.wordprocessingml.document"/>
  <Override PartName="/ppt/embeddings/Microsoft_Word_Document193.docx" ContentType="application/vnd.openxmlformats-officedocument.wordprocessingml.document"/>
  <Override PartName="/ppt/embeddings/Microsoft_Word_Document194.docx" ContentType="application/vnd.openxmlformats-officedocument.wordprocessingml.document"/>
  <Override PartName="/ppt/embeddings/Microsoft_Word_Document195.docx" ContentType="application/vnd.openxmlformats-officedocument.wordprocessingml.document"/>
  <Override PartName="/ppt/embeddings/Microsoft_Word_Document196.docx" ContentType="application/vnd.openxmlformats-officedocument.wordprocessingml.document"/>
  <Override PartName="/ppt/embeddings/Microsoft_Word_Document197.docx" ContentType="application/vnd.openxmlformats-officedocument.wordprocessingml.document"/>
  <Override PartName="/ppt/embeddings/Microsoft_Word_Document198.docx" ContentType="application/vnd.openxmlformats-officedocument.wordprocessingml.document"/>
  <Override PartName="/ppt/embeddings/Microsoft_Word_Document199.docx" ContentType="application/vnd.openxmlformats-officedocument.wordprocessingml.document"/>
  <Override PartName="/ppt/embeddings/Microsoft_Word_Document2.docx" ContentType="application/vnd.openxmlformats-officedocument.wordprocessingml.document"/>
  <Override PartName="/ppt/embeddings/Microsoft_Word_Document20.docx" ContentType="application/vnd.openxmlformats-officedocument.wordprocessingml.document"/>
  <Override PartName="/ppt/embeddings/Microsoft_Word_Document21.docx" ContentType="application/vnd.openxmlformats-officedocument.wordprocessingml.document"/>
  <Override PartName="/ppt/embeddings/Microsoft_Word_Document22.docx" ContentType="application/vnd.openxmlformats-officedocument.wordprocessingml.document"/>
  <Override PartName="/ppt/embeddings/Microsoft_Word_Document23.docx" ContentType="application/vnd.openxmlformats-officedocument.wordprocessingml.document"/>
  <Override PartName="/ppt/embeddings/Microsoft_Word_Document24.docx" ContentType="application/vnd.openxmlformats-officedocument.wordprocessingml.document"/>
  <Override PartName="/ppt/embeddings/Microsoft_Word_Document25.docx" ContentType="application/vnd.openxmlformats-officedocument.wordprocessingml.document"/>
  <Override PartName="/ppt/embeddings/Microsoft_Word_Document26.docx" ContentType="application/vnd.openxmlformats-officedocument.wordprocessingml.document"/>
  <Override PartName="/ppt/embeddings/Microsoft_Word_Document27.docx" ContentType="application/vnd.openxmlformats-officedocument.wordprocessingml.document"/>
  <Override PartName="/ppt/embeddings/Microsoft_Word_Document28.docx" ContentType="application/vnd.openxmlformats-officedocument.wordprocessingml.document"/>
  <Override PartName="/ppt/embeddings/Microsoft_Word_Document29.docx" ContentType="application/vnd.openxmlformats-officedocument.wordprocessingml.document"/>
  <Override PartName="/ppt/embeddings/Microsoft_Word_Document3.docx" ContentType="application/vnd.openxmlformats-officedocument.wordprocessingml.document"/>
  <Override PartName="/ppt/embeddings/Microsoft_Word_Document30.docx" ContentType="application/vnd.openxmlformats-officedocument.wordprocessingml.document"/>
  <Override PartName="/ppt/embeddings/Microsoft_Word_Document31.docx" ContentType="application/vnd.openxmlformats-officedocument.wordprocessingml.document"/>
  <Override PartName="/ppt/embeddings/Microsoft_Word_Document32.docx" ContentType="application/vnd.openxmlformats-officedocument.wordprocessingml.document"/>
  <Override PartName="/ppt/embeddings/Microsoft_Word_Document33.docx" ContentType="application/vnd.openxmlformats-officedocument.wordprocessingml.document"/>
  <Override PartName="/ppt/embeddings/Microsoft_Word_Document34.docx" ContentType="application/vnd.openxmlformats-officedocument.wordprocessingml.document"/>
  <Override PartName="/ppt/embeddings/Microsoft_Word_Document35.docx" ContentType="application/vnd.openxmlformats-officedocument.wordprocessingml.document"/>
  <Override PartName="/ppt/embeddings/Microsoft_Word_Document36.docx" ContentType="application/vnd.openxmlformats-officedocument.wordprocessingml.document"/>
  <Override PartName="/ppt/embeddings/Microsoft_Word_Document37.docx" ContentType="application/vnd.openxmlformats-officedocument.wordprocessingml.document"/>
  <Override PartName="/ppt/embeddings/Microsoft_Word_Document38.docx" ContentType="application/vnd.openxmlformats-officedocument.wordprocessingml.document"/>
  <Override PartName="/ppt/embeddings/Microsoft_Word_Document39.docx" ContentType="application/vnd.openxmlformats-officedocument.wordprocessingml.document"/>
  <Override PartName="/ppt/embeddings/Microsoft_Word_Document4.docx" ContentType="application/vnd.openxmlformats-officedocument.wordprocessingml.document"/>
  <Override PartName="/ppt/embeddings/Microsoft_Word_Document40.docx" ContentType="application/vnd.openxmlformats-officedocument.wordprocessingml.document"/>
  <Override PartName="/ppt/embeddings/Microsoft_Word_Document41.docx" ContentType="application/vnd.openxmlformats-officedocument.wordprocessingml.document"/>
  <Override PartName="/ppt/embeddings/Microsoft_Word_Document42.docx" ContentType="application/vnd.openxmlformats-officedocument.wordprocessingml.document"/>
  <Override PartName="/ppt/embeddings/Microsoft_Word_Document43.docx" ContentType="application/vnd.openxmlformats-officedocument.wordprocessingml.document"/>
  <Override PartName="/ppt/embeddings/Microsoft_Word_Document44.docx" ContentType="application/vnd.openxmlformats-officedocument.wordprocessingml.document"/>
  <Override PartName="/ppt/embeddings/Microsoft_Word_Document45.docx" ContentType="application/vnd.openxmlformats-officedocument.wordprocessingml.document"/>
  <Override PartName="/ppt/embeddings/Microsoft_Word_Document46.docx" ContentType="application/vnd.openxmlformats-officedocument.wordprocessingml.document"/>
  <Override PartName="/ppt/embeddings/Microsoft_Word_Document47.docx" ContentType="application/vnd.openxmlformats-officedocument.wordprocessingml.document"/>
  <Override PartName="/ppt/embeddings/Microsoft_Word_Document48.docx" ContentType="application/vnd.openxmlformats-officedocument.wordprocessingml.document"/>
  <Override PartName="/ppt/embeddings/Microsoft_Word_Document49.docx" ContentType="application/vnd.openxmlformats-officedocument.wordprocessingml.document"/>
  <Override PartName="/ppt/embeddings/Microsoft_Word_Document5.docx" ContentType="application/vnd.openxmlformats-officedocument.wordprocessingml.document"/>
  <Override PartName="/ppt/embeddings/Microsoft_Word_Document50.docx" ContentType="application/vnd.openxmlformats-officedocument.wordprocessingml.document"/>
  <Override PartName="/ppt/embeddings/Microsoft_Word_Document51.docx" ContentType="application/vnd.openxmlformats-officedocument.wordprocessingml.document"/>
  <Override PartName="/ppt/embeddings/Microsoft_Word_Document52.docx" ContentType="application/vnd.openxmlformats-officedocument.wordprocessingml.document"/>
  <Override PartName="/ppt/embeddings/Microsoft_Word_Document53.docx" ContentType="application/vnd.openxmlformats-officedocument.wordprocessingml.document"/>
  <Override PartName="/ppt/embeddings/Microsoft_Word_Document54.docx" ContentType="application/vnd.openxmlformats-officedocument.wordprocessingml.document"/>
  <Override PartName="/ppt/embeddings/Microsoft_Word_Document55.docx" ContentType="application/vnd.openxmlformats-officedocument.wordprocessingml.document"/>
  <Override PartName="/ppt/embeddings/Microsoft_Word_Document56.docx" ContentType="application/vnd.openxmlformats-officedocument.wordprocessingml.document"/>
  <Override PartName="/ppt/embeddings/Microsoft_Word_Document57.docx" ContentType="application/vnd.openxmlformats-officedocument.wordprocessingml.document"/>
  <Override PartName="/ppt/embeddings/Microsoft_Word_Document58.docx" ContentType="application/vnd.openxmlformats-officedocument.wordprocessingml.document"/>
  <Override PartName="/ppt/embeddings/Microsoft_Word_Document59.docx" ContentType="application/vnd.openxmlformats-officedocument.wordprocessingml.document"/>
  <Override PartName="/ppt/embeddings/Microsoft_Word_Document6.docx" ContentType="application/vnd.openxmlformats-officedocument.wordprocessingml.document"/>
  <Override PartName="/ppt/embeddings/Microsoft_Word_Document60.docx" ContentType="application/vnd.openxmlformats-officedocument.wordprocessingml.document"/>
  <Override PartName="/ppt/embeddings/Microsoft_Word_Document61.docx" ContentType="application/vnd.openxmlformats-officedocument.wordprocessingml.document"/>
  <Override PartName="/ppt/embeddings/Microsoft_Word_Document62.docx" ContentType="application/vnd.openxmlformats-officedocument.wordprocessingml.document"/>
  <Override PartName="/ppt/embeddings/Microsoft_Word_Document63.docx" ContentType="application/vnd.openxmlformats-officedocument.wordprocessingml.document"/>
  <Override PartName="/ppt/embeddings/Microsoft_Word_Document64.docx" ContentType="application/vnd.openxmlformats-officedocument.wordprocessingml.document"/>
  <Override PartName="/ppt/embeddings/Microsoft_Word_Document65.docx" ContentType="application/vnd.openxmlformats-officedocument.wordprocessingml.document"/>
  <Override PartName="/ppt/embeddings/Microsoft_Word_Document66.docx" ContentType="application/vnd.openxmlformats-officedocument.wordprocessingml.document"/>
  <Override PartName="/ppt/embeddings/Microsoft_Word_Document67.docx" ContentType="application/vnd.openxmlformats-officedocument.wordprocessingml.document"/>
  <Override PartName="/ppt/embeddings/Microsoft_Word_Document68.docx" ContentType="application/vnd.openxmlformats-officedocument.wordprocessingml.document"/>
  <Override PartName="/ppt/embeddings/Microsoft_Word_Document69.docx" ContentType="application/vnd.openxmlformats-officedocument.wordprocessingml.document"/>
  <Override PartName="/ppt/embeddings/Microsoft_Word_Document7.docx" ContentType="application/vnd.openxmlformats-officedocument.wordprocessingml.document"/>
  <Override PartName="/ppt/embeddings/Microsoft_Word_Document70.docx" ContentType="application/vnd.openxmlformats-officedocument.wordprocessingml.document"/>
  <Override PartName="/ppt/embeddings/Microsoft_Word_Document71.docx" ContentType="application/vnd.openxmlformats-officedocument.wordprocessingml.document"/>
  <Override PartName="/ppt/embeddings/Microsoft_Word_Document72.docx" ContentType="application/vnd.openxmlformats-officedocument.wordprocessingml.document"/>
  <Override PartName="/ppt/embeddings/Microsoft_Word_Document73.docx" ContentType="application/vnd.openxmlformats-officedocument.wordprocessingml.document"/>
  <Override PartName="/ppt/embeddings/Microsoft_Word_Document74.docx" ContentType="application/vnd.openxmlformats-officedocument.wordprocessingml.document"/>
  <Override PartName="/ppt/embeddings/Microsoft_Word_Document75.docx" ContentType="application/vnd.openxmlformats-officedocument.wordprocessingml.document"/>
  <Override PartName="/ppt/embeddings/Microsoft_Word_Document76.docx" ContentType="application/vnd.openxmlformats-officedocument.wordprocessingml.document"/>
  <Override PartName="/ppt/embeddings/Microsoft_Word_Document77.docx" ContentType="application/vnd.openxmlformats-officedocument.wordprocessingml.document"/>
  <Override PartName="/ppt/embeddings/Microsoft_Word_Document78.docx" ContentType="application/vnd.openxmlformats-officedocument.wordprocessingml.document"/>
  <Override PartName="/ppt/embeddings/Microsoft_Word_Document79.docx" ContentType="application/vnd.openxmlformats-officedocument.wordprocessingml.document"/>
  <Override PartName="/ppt/embeddings/Microsoft_Word_Document8.docx" ContentType="application/vnd.openxmlformats-officedocument.wordprocessingml.document"/>
  <Override PartName="/ppt/embeddings/Microsoft_Word_Document80.docx" ContentType="application/vnd.openxmlformats-officedocument.wordprocessingml.document"/>
  <Override PartName="/ppt/embeddings/Microsoft_Word_Document81.docx" ContentType="application/vnd.openxmlformats-officedocument.wordprocessingml.document"/>
  <Override PartName="/ppt/embeddings/Microsoft_Word_Document82.docx" ContentType="application/vnd.openxmlformats-officedocument.wordprocessingml.document"/>
  <Override PartName="/ppt/embeddings/Microsoft_Word_Document83.docx" ContentType="application/vnd.openxmlformats-officedocument.wordprocessingml.document"/>
  <Override PartName="/ppt/embeddings/Microsoft_Word_Document84.docx" ContentType="application/vnd.openxmlformats-officedocument.wordprocessingml.document"/>
  <Override PartName="/ppt/embeddings/Microsoft_Word_Document85.docx" ContentType="application/vnd.openxmlformats-officedocument.wordprocessingml.document"/>
  <Override PartName="/ppt/embeddings/Microsoft_Word_Document86.docx" ContentType="application/vnd.openxmlformats-officedocument.wordprocessingml.document"/>
  <Override PartName="/ppt/embeddings/Microsoft_Word_Document87.docx" ContentType="application/vnd.openxmlformats-officedocument.wordprocessingml.document"/>
  <Override PartName="/ppt/embeddings/Microsoft_Word_Document88.docx" ContentType="application/vnd.openxmlformats-officedocument.wordprocessingml.document"/>
  <Override PartName="/ppt/embeddings/Microsoft_Word_Document89.docx" ContentType="application/vnd.openxmlformats-officedocument.wordprocessingml.document"/>
  <Override PartName="/ppt/embeddings/Microsoft_Word_Document9.docx" ContentType="application/vnd.openxmlformats-officedocument.wordprocessingml.document"/>
  <Override PartName="/ppt/embeddings/Microsoft_Word_Document90.docx" ContentType="application/vnd.openxmlformats-officedocument.wordprocessingml.document"/>
  <Override PartName="/ppt/embeddings/Microsoft_Word_Document91.docx" ContentType="application/vnd.openxmlformats-officedocument.wordprocessingml.document"/>
  <Override PartName="/ppt/embeddings/Microsoft_Word_Document92.docx" ContentType="application/vnd.openxmlformats-officedocument.wordprocessingml.document"/>
  <Override PartName="/ppt/embeddings/Microsoft_Word_Document93.docx" ContentType="application/vnd.openxmlformats-officedocument.wordprocessingml.document"/>
  <Override PartName="/ppt/embeddings/Microsoft_Word_Document94.docx" ContentType="application/vnd.openxmlformats-officedocument.wordprocessingml.document"/>
  <Override PartName="/ppt/embeddings/Microsoft_Word_Document95.docx" ContentType="application/vnd.openxmlformats-officedocument.wordprocessingml.document"/>
  <Override PartName="/ppt/embeddings/Microsoft_Word_Document96.docx" ContentType="application/vnd.openxmlformats-officedocument.wordprocessingml.document"/>
  <Override PartName="/ppt/embeddings/Microsoft_Word_Document97.docx" ContentType="application/vnd.openxmlformats-officedocument.wordprocessingml.document"/>
  <Override PartName="/ppt/embeddings/Microsoft_Word_Document98.docx" ContentType="application/vnd.openxmlformats-officedocument.wordprocessingml.document"/>
  <Override PartName="/ppt/embeddings/Microsoft_Word_Document99.docx" ContentType="application/vnd.openxmlformats-officedocument.wordprocessingml.document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4" r:id="rId16"/>
    <p:sldId id="275" r:id="rId17"/>
    <p:sldId id="276" r:id="rId18"/>
    <p:sldId id="277" r:id="rId19"/>
    <p:sldId id="271" r:id="rId20"/>
    <p:sldId id="273" r:id="rId21"/>
    <p:sldId id="278" r:id="rId22"/>
    <p:sldId id="279" r:id="rId23"/>
    <p:sldId id="272" r:id="rId24"/>
    <p:sldId id="268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0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6" r:id="rId101"/>
    <p:sldId id="357" r:id="rId102"/>
    <p:sldId id="358" r:id="rId10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3784" autoAdjust="0"/>
  </p:normalViewPr>
  <p:slideViewPr>
    <p:cSldViewPr snapToGrid="0">
      <p:cViewPr>
        <p:scale>
          <a:sx n="33" d="100"/>
          <a:sy n="33" d="100"/>
        </p:scale>
        <p:origin x="896" y="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presProps" Target="presProps.xml"/><Relationship Id="rId105" Type="http://schemas.openxmlformats.org/officeDocument/2006/relationships/viewProps" Target="viewProps.xml"/><Relationship Id="rId106" Type="http://schemas.openxmlformats.org/officeDocument/2006/relationships/theme" Target="theme/theme1.xml"/><Relationship Id="rId107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8D84BB-1C94-48F3-B902-B9F68F560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FC2D551-408B-499B-AFB6-DD3DC7BED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0BEE68-CFD8-496A-81D2-683F55A9B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F411A4-063C-4F96-A4D1-4E7B589F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681D07-B812-4E8F-A90C-5E94B9816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63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41D89B-97E5-415F-922D-F8EF119C0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EAFC3A-49A4-49C5-8640-99070F05B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8E783D-0952-41C0-A1F4-898735A58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27CDE5-A1C9-4BBB-848E-52E625FC8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BB2B98-2139-437F-B52F-44269A4F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872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895EB7-8A0B-43D6-A213-DAFA2D8E6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9C8F3A-582F-4549-9E52-947500244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E183D3-7992-4DC9-9C39-666D03D8C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AF2057-24C6-4EFA-9CF2-37EC4734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0ADE6A-F650-4AD1-A7CE-30D36B65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768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F110EC-CE01-48DB-8151-6E935F1B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F3B4D2-53BA-4C4D-A50E-B836B0291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D1BDFE1-2985-42C2-BE0F-E9D3B9A02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1348A8-C7F5-4577-AFB4-39EA635D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59988D-70DE-4FBF-A83E-11BAFD35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591206-E5AA-42DC-8419-473E2B1DB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26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4A1ED4-55C7-450D-BABC-5C0148F07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9294EE-61C7-4B9D-8498-E46F3EA0A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54F9C9B-32EB-40B2-9EAF-7D29D72BE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BE23DD7-1EEA-4FF5-85CE-6F4E8839D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3BB340D-A2E2-467C-970C-B48926753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81AC271-FD91-4BB5-A0BF-F5911E567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A35D81C-2F6B-4830-B8FD-61402413B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EDAA200-B6E8-4AD7-A8DA-CE8FFFC06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11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D3DB24-CC59-4EAF-B5A9-4B1D7E44E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1ECE39B-B5CD-4557-9AB7-EFED2FB48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7865518-863C-4BA0-9FF6-3BC54381E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76DF60-B843-4023-80B6-F5701EFF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604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262EC27-3A8C-4097-AA60-EA897F51F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52AA932-3AD8-4C5C-9580-E5C2D5843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364796-45D7-494B-8893-CA2DD614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92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C20AC-71EB-4268-958E-B1B8979E6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87C71B-A2AC-4745-AEA3-135021E0F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F33840-E28F-4F1E-BE6C-BD3062D81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AEC648-5391-458B-8FCB-60578A339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4602B6-8590-4673-B72B-9A5A4BDF8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A12C7B-CA64-444A-A270-0737457CF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17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AAF51A-4AA7-4A04-852D-AE09449DF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A00A2B2-CEFD-4FB2-9760-0DD00ABE4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76EAE0-2509-430F-AB32-B5B5404F4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FC1DAD-886A-4003-8066-ED1A98223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4B2D10-362A-4814-8059-7C05F7298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E871BA2-01E5-42E3-8012-E1E88A09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19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CEF7A7-D0BF-41AB-8E1E-95F10D7BB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0CFE62-9F66-4106-9FB4-07EC5BBF9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9CCDB8-2DCD-416B-9AC7-666C090BB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379A27-F3AC-4AF1-A7A9-D30695C9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584FA0-D7FD-4574-A5EF-17A955E4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97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2D6B345-5738-4E68-A38C-007900993B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16CA36F-E488-47B1-9956-1462F720D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CDDB47-2186-4C6D-8BF5-CEFDC092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F18A76-7150-47F3-871C-AD038D886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FFECCB-B611-4D7D-A523-C518DBA73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83023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274A620-820C-41B0-AD04-555DBCE2E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F5A304-F50E-483A-9913-6C7C88FFA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A84C7F-0FE9-4D0F-87E3-28FFA703E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77F44-2439-4D80-BFDE-0A21785DA72A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C332CA-0E8C-4625-B1F5-2F7E5E63B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E79D85-2C70-44B8-B88A-D78EFED1A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058D8-8549-4C58-A007-B468F7A56D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86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5.xml"/><Relationship Id="rId5" Type="http://schemas.openxmlformats.org/officeDocument/2006/relationships/slide" Target="slide6.xml"/><Relationship Id="rId6" Type="http://schemas.openxmlformats.org/officeDocument/2006/relationships/slide" Target="slide7.xml"/><Relationship Id="rId7" Type="http://schemas.openxmlformats.org/officeDocument/2006/relationships/slide" Target="slide8.xml"/><Relationship Id="rId8" Type="http://schemas.openxmlformats.org/officeDocument/2006/relationships/slide" Target="slide9.xml"/><Relationship Id="rId9" Type="http://schemas.openxmlformats.org/officeDocument/2006/relationships/slide" Target="slide10.xml"/><Relationship Id="rId10" Type="http://schemas.openxmlformats.org/officeDocument/2006/relationships/slide" Target="slide11.xml"/><Relationship Id="rId11" Type="http://schemas.openxmlformats.org/officeDocument/2006/relationships/slide" Target="slide12.xml"/><Relationship Id="rId12" Type="http://schemas.openxmlformats.org/officeDocument/2006/relationships/slide" Target="slide13.xml"/><Relationship Id="rId13" Type="http://schemas.openxmlformats.org/officeDocument/2006/relationships/slide" Target="slide14.xml"/><Relationship Id="rId14" Type="http://schemas.openxmlformats.org/officeDocument/2006/relationships/slide" Target="slide15.xml"/><Relationship Id="rId15" Type="http://schemas.openxmlformats.org/officeDocument/2006/relationships/slide" Target="slide16.xml"/><Relationship Id="rId16" Type="http://schemas.openxmlformats.org/officeDocument/2006/relationships/slide" Target="slide17.xml"/><Relationship Id="rId17" Type="http://schemas.openxmlformats.org/officeDocument/2006/relationships/slide" Target="slide18.xml"/><Relationship Id="rId18" Type="http://schemas.openxmlformats.org/officeDocument/2006/relationships/slide" Target="slide19.xml"/><Relationship Id="rId19" Type="http://schemas.openxmlformats.org/officeDocument/2006/relationships/slide" Target="slide20.xml"/><Relationship Id="rId20" Type="http://schemas.openxmlformats.org/officeDocument/2006/relationships/slide" Target="slide21.xml"/><Relationship Id="rId21" Type="http://schemas.openxmlformats.org/officeDocument/2006/relationships/slide" Target="slide22.xml"/><Relationship Id="rId22" Type="http://schemas.openxmlformats.org/officeDocument/2006/relationships/slide" Target="slide23.xml"/><Relationship Id="rId23" Type="http://schemas.openxmlformats.org/officeDocument/2006/relationships/slide" Target="slide24.xml"/><Relationship Id="rId24" Type="http://schemas.openxmlformats.org/officeDocument/2006/relationships/slide" Target="slide25.xml"/><Relationship Id="rId25" Type="http://schemas.openxmlformats.org/officeDocument/2006/relationships/slide" Target="slide26.xml"/><Relationship Id="rId26" Type="http://schemas.openxmlformats.org/officeDocument/2006/relationships/slide" Target="slide27.xml"/><Relationship Id="rId27" Type="http://schemas.openxmlformats.org/officeDocument/2006/relationships/slide" Target="slide28.xml"/><Relationship Id="rId28" Type="http://schemas.openxmlformats.org/officeDocument/2006/relationships/slide" Target="slide29.xml"/><Relationship Id="rId29" Type="http://schemas.openxmlformats.org/officeDocument/2006/relationships/slide" Target="slide30.xml"/><Relationship Id="rId30" Type="http://schemas.openxmlformats.org/officeDocument/2006/relationships/slide" Target="slide31.xml"/><Relationship Id="rId31" Type="http://schemas.openxmlformats.org/officeDocument/2006/relationships/slide" Target="slide32.xml"/><Relationship Id="rId32" Type="http://schemas.openxmlformats.org/officeDocument/2006/relationships/slide" Target="slide33.xml"/><Relationship Id="rId33" Type="http://schemas.openxmlformats.org/officeDocument/2006/relationships/slide" Target="slide34.xml"/><Relationship Id="rId34" Type="http://schemas.openxmlformats.org/officeDocument/2006/relationships/slide" Target="slide35.xml"/><Relationship Id="rId35" Type="http://schemas.openxmlformats.org/officeDocument/2006/relationships/slide" Target="slide36.xml"/><Relationship Id="rId36" Type="http://schemas.openxmlformats.org/officeDocument/2006/relationships/slide" Target="slide37.xml"/><Relationship Id="rId37" Type="http://schemas.openxmlformats.org/officeDocument/2006/relationships/slide" Target="slide38.xml"/><Relationship Id="rId38" Type="http://schemas.openxmlformats.org/officeDocument/2006/relationships/slide" Target="slide39.xml"/><Relationship Id="rId39" Type="http://schemas.openxmlformats.org/officeDocument/2006/relationships/slide" Target="slide40.xml"/><Relationship Id="rId40" Type="http://schemas.openxmlformats.org/officeDocument/2006/relationships/slide" Target="slide41.xml"/><Relationship Id="rId41" Type="http://schemas.openxmlformats.org/officeDocument/2006/relationships/slide" Target="slide42.xml"/><Relationship Id="rId42" Type="http://schemas.openxmlformats.org/officeDocument/2006/relationships/slide" Target="slide43.xml"/><Relationship Id="rId43" Type="http://schemas.openxmlformats.org/officeDocument/2006/relationships/slide" Target="slide44.xml"/><Relationship Id="rId44" Type="http://schemas.openxmlformats.org/officeDocument/2006/relationships/slide" Target="slide45.xml"/><Relationship Id="rId45" Type="http://schemas.openxmlformats.org/officeDocument/2006/relationships/slide" Target="slide46.xml"/><Relationship Id="rId46" Type="http://schemas.openxmlformats.org/officeDocument/2006/relationships/slide" Target="slide47.xml"/><Relationship Id="rId47" Type="http://schemas.openxmlformats.org/officeDocument/2006/relationships/slide" Target="slide48.xml"/><Relationship Id="rId48" Type="http://schemas.openxmlformats.org/officeDocument/2006/relationships/slide" Target="slide49.xml"/><Relationship Id="rId49" Type="http://schemas.openxmlformats.org/officeDocument/2006/relationships/slide" Target="slide50.xml"/><Relationship Id="rId50" Type="http://schemas.openxmlformats.org/officeDocument/2006/relationships/slide" Target="slide51.xml"/><Relationship Id="rId51" Type="http://schemas.openxmlformats.org/officeDocument/2006/relationships/slide" Target="slide52.xml"/><Relationship Id="rId52" Type="http://schemas.openxmlformats.org/officeDocument/2006/relationships/slide" Target="slide53.xml"/><Relationship Id="rId53" Type="http://schemas.openxmlformats.org/officeDocument/2006/relationships/slide" Target="slide54.xml"/><Relationship Id="rId54" Type="http://schemas.openxmlformats.org/officeDocument/2006/relationships/slide" Target="slide55.xml"/><Relationship Id="rId55" Type="http://schemas.openxmlformats.org/officeDocument/2006/relationships/slide" Target="slide56.xml"/><Relationship Id="rId56" Type="http://schemas.openxmlformats.org/officeDocument/2006/relationships/slide" Target="slide57.xml"/><Relationship Id="rId57" Type="http://schemas.openxmlformats.org/officeDocument/2006/relationships/slide" Target="slide58.xml"/><Relationship Id="rId58" Type="http://schemas.openxmlformats.org/officeDocument/2006/relationships/slide" Target="slide59.xml"/><Relationship Id="rId59" Type="http://schemas.openxmlformats.org/officeDocument/2006/relationships/slide" Target="slide60.xml"/><Relationship Id="rId60" Type="http://schemas.openxmlformats.org/officeDocument/2006/relationships/slide" Target="slide61.xml"/><Relationship Id="rId61" Type="http://schemas.openxmlformats.org/officeDocument/2006/relationships/slide" Target="slide62.xml"/><Relationship Id="rId62" Type="http://schemas.openxmlformats.org/officeDocument/2006/relationships/slide" Target="slide63.xml"/><Relationship Id="rId63" Type="http://schemas.openxmlformats.org/officeDocument/2006/relationships/slide" Target="slide64.xml"/><Relationship Id="rId64" Type="http://schemas.openxmlformats.org/officeDocument/2006/relationships/slide" Target="slide65.xml"/><Relationship Id="rId65" Type="http://schemas.openxmlformats.org/officeDocument/2006/relationships/slide" Target="slide66.xml"/><Relationship Id="rId66" Type="http://schemas.openxmlformats.org/officeDocument/2006/relationships/slide" Target="slide67.xml"/><Relationship Id="rId67" Type="http://schemas.openxmlformats.org/officeDocument/2006/relationships/slide" Target="slide68.xml"/><Relationship Id="rId68" Type="http://schemas.openxmlformats.org/officeDocument/2006/relationships/slide" Target="slide69.xml"/><Relationship Id="rId69" Type="http://schemas.openxmlformats.org/officeDocument/2006/relationships/slide" Target="slide70.xml"/><Relationship Id="rId70" Type="http://schemas.openxmlformats.org/officeDocument/2006/relationships/slide" Target="slide71.xml"/><Relationship Id="rId71" Type="http://schemas.openxmlformats.org/officeDocument/2006/relationships/slide" Target="slide72.xml"/><Relationship Id="rId72" Type="http://schemas.openxmlformats.org/officeDocument/2006/relationships/slide" Target="slide73.xml"/><Relationship Id="rId73" Type="http://schemas.openxmlformats.org/officeDocument/2006/relationships/slide" Target="slide74.xml"/><Relationship Id="rId74" Type="http://schemas.openxmlformats.org/officeDocument/2006/relationships/slide" Target="slide75.xml"/><Relationship Id="rId75" Type="http://schemas.openxmlformats.org/officeDocument/2006/relationships/slide" Target="slide76.xml"/><Relationship Id="rId76" Type="http://schemas.openxmlformats.org/officeDocument/2006/relationships/slide" Target="slide77.xml"/><Relationship Id="rId77" Type="http://schemas.openxmlformats.org/officeDocument/2006/relationships/slide" Target="slide78.xml"/><Relationship Id="rId78" Type="http://schemas.openxmlformats.org/officeDocument/2006/relationships/slide" Target="slide79.xml"/><Relationship Id="rId79" Type="http://schemas.openxmlformats.org/officeDocument/2006/relationships/slide" Target="slide80.xml"/><Relationship Id="rId80" Type="http://schemas.openxmlformats.org/officeDocument/2006/relationships/slide" Target="slide81.xml"/><Relationship Id="rId81" Type="http://schemas.openxmlformats.org/officeDocument/2006/relationships/slide" Target="slide82.xml"/><Relationship Id="rId82" Type="http://schemas.openxmlformats.org/officeDocument/2006/relationships/slide" Target="slide83.xml"/><Relationship Id="rId83" Type="http://schemas.openxmlformats.org/officeDocument/2006/relationships/slide" Target="slide84.xml"/><Relationship Id="rId84" Type="http://schemas.openxmlformats.org/officeDocument/2006/relationships/slide" Target="slide85.xml"/><Relationship Id="rId85" Type="http://schemas.openxmlformats.org/officeDocument/2006/relationships/slide" Target="slide86.xml"/><Relationship Id="rId86" Type="http://schemas.openxmlformats.org/officeDocument/2006/relationships/slide" Target="slide87.xml"/><Relationship Id="rId87" Type="http://schemas.openxmlformats.org/officeDocument/2006/relationships/slide" Target="slide88.xml"/><Relationship Id="rId88" Type="http://schemas.openxmlformats.org/officeDocument/2006/relationships/slide" Target="slide89.xml"/><Relationship Id="rId89" Type="http://schemas.openxmlformats.org/officeDocument/2006/relationships/slide" Target="slide90.xml"/><Relationship Id="rId90" Type="http://schemas.openxmlformats.org/officeDocument/2006/relationships/slide" Target="slide91.xml"/><Relationship Id="rId91" Type="http://schemas.openxmlformats.org/officeDocument/2006/relationships/slide" Target="slide92.xml"/><Relationship Id="rId92" Type="http://schemas.openxmlformats.org/officeDocument/2006/relationships/slide" Target="slide93.xml"/><Relationship Id="rId93" Type="http://schemas.openxmlformats.org/officeDocument/2006/relationships/slide" Target="slide94.xml"/><Relationship Id="rId94" Type="http://schemas.openxmlformats.org/officeDocument/2006/relationships/slide" Target="slide95.xml"/><Relationship Id="rId95" Type="http://schemas.openxmlformats.org/officeDocument/2006/relationships/slide" Target="slide96.xml"/><Relationship Id="rId96" Type="http://schemas.openxmlformats.org/officeDocument/2006/relationships/slide" Target="slide97.xml"/><Relationship Id="rId97" Type="http://schemas.openxmlformats.org/officeDocument/2006/relationships/slide" Target="slide98.xml"/><Relationship Id="rId98" Type="http://schemas.openxmlformats.org/officeDocument/2006/relationships/slide" Target="slide99.xml"/><Relationship Id="rId99" Type="http://schemas.openxmlformats.org/officeDocument/2006/relationships/slide" Target="slide101.xml"/><Relationship Id="rId100" Type="http://schemas.openxmlformats.org/officeDocument/2006/relationships/slide" Target="slide10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.docx"/><Relationship Id="rId3" Type="http://schemas.openxmlformats.org/officeDocument/2006/relationships/image" Target="../media/image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.docx"/><Relationship Id="rId6" Type="http://schemas.openxmlformats.org/officeDocument/2006/relationships/image" Target="../media/image2.emf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.docx"/><Relationship Id="rId3" Type="http://schemas.openxmlformats.org/officeDocument/2006/relationships/image" Target="../media/image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.docx"/><Relationship Id="rId6" Type="http://schemas.openxmlformats.org/officeDocument/2006/relationships/image" Target="../media/image4.emf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.docx"/><Relationship Id="rId3" Type="http://schemas.openxmlformats.org/officeDocument/2006/relationships/image" Target="../media/image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.docx"/><Relationship Id="rId6" Type="http://schemas.openxmlformats.org/officeDocument/2006/relationships/image" Target="../media/image6.emf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.docx"/><Relationship Id="rId3" Type="http://schemas.openxmlformats.org/officeDocument/2006/relationships/image" Target="../media/image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.docx"/><Relationship Id="rId6" Type="http://schemas.openxmlformats.org/officeDocument/2006/relationships/image" Target="../media/image8.emf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.docx"/><Relationship Id="rId3" Type="http://schemas.openxmlformats.org/officeDocument/2006/relationships/image" Target="../media/image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.docx"/><Relationship Id="rId6" Type="http://schemas.openxmlformats.org/officeDocument/2006/relationships/image" Target="../media/image10.em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.docx"/><Relationship Id="rId3" Type="http://schemas.openxmlformats.org/officeDocument/2006/relationships/image" Target="../media/image1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.docx"/><Relationship Id="rId6" Type="http://schemas.openxmlformats.org/officeDocument/2006/relationships/image" Target="../media/image12.emf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.docx"/><Relationship Id="rId3" Type="http://schemas.openxmlformats.org/officeDocument/2006/relationships/image" Target="../media/image1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.docx"/><Relationship Id="rId6" Type="http://schemas.openxmlformats.org/officeDocument/2006/relationships/image" Target="../media/image14.emf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.docx"/><Relationship Id="rId3" Type="http://schemas.openxmlformats.org/officeDocument/2006/relationships/image" Target="../media/image1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.docx"/><Relationship Id="rId6" Type="http://schemas.openxmlformats.org/officeDocument/2006/relationships/image" Target="../media/image16.emf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.docx"/><Relationship Id="rId3" Type="http://schemas.openxmlformats.org/officeDocument/2006/relationships/image" Target="../media/image1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.docx"/><Relationship Id="rId6" Type="http://schemas.openxmlformats.org/officeDocument/2006/relationships/image" Target="../media/image18.emf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.docx"/><Relationship Id="rId3" Type="http://schemas.openxmlformats.org/officeDocument/2006/relationships/image" Target="../media/image1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.docx"/><Relationship Id="rId6" Type="http://schemas.openxmlformats.org/officeDocument/2006/relationships/image" Target="../media/image20.em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0.docx"/><Relationship Id="rId3" Type="http://schemas.openxmlformats.org/officeDocument/2006/relationships/image" Target="../media/image2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1.docx"/><Relationship Id="rId6" Type="http://schemas.openxmlformats.org/officeDocument/2006/relationships/image" Target="../media/image22.em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2.docx"/><Relationship Id="rId3" Type="http://schemas.openxmlformats.org/officeDocument/2006/relationships/image" Target="../media/image2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3.docx"/><Relationship Id="rId6" Type="http://schemas.openxmlformats.org/officeDocument/2006/relationships/image" Target="../media/image24.emf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4.docx"/><Relationship Id="rId3" Type="http://schemas.openxmlformats.org/officeDocument/2006/relationships/image" Target="../media/image2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5.docx"/><Relationship Id="rId6" Type="http://schemas.openxmlformats.org/officeDocument/2006/relationships/image" Target="../media/image26.emf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6.docx"/><Relationship Id="rId3" Type="http://schemas.openxmlformats.org/officeDocument/2006/relationships/image" Target="../media/image2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7.docx"/><Relationship Id="rId6" Type="http://schemas.openxmlformats.org/officeDocument/2006/relationships/image" Target="../media/image28.emf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28.docx"/><Relationship Id="rId3" Type="http://schemas.openxmlformats.org/officeDocument/2006/relationships/image" Target="../media/image2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29.docx"/><Relationship Id="rId6" Type="http://schemas.openxmlformats.org/officeDocument/2006/relationships/image" Target="../media/image30.emf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0.docx"/><Relationship Id="rId3" Type="http://schemas.openxmlformats.org/officeDocument/2006/relationships/image" Target="../media/image3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1.docx"/><Relationship Id="rId6" Type="http://schemas.openxmlformats.org/officeDocument/2006/relationships/image" Target="../media/image32.emf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2.docx"/><Relationship Id="rId3" Type="http://schemas.openxmlformats.org/officeDocument/2006/relationships/image" Target="../media/image3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3.docx"/><Relationship Id="rId6" Type="http://schemas.openxmlformats.org/officeDocument/2006/relationships/image" Target="../media/image34.emf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4.docx"/><Relationship Id="rId3" Type="http://schemas.openxmlformats.org/officeDocument/2006/relationships/image" Target="../media/image3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5.docx"/><Relationship Id="rId6" Type="http://schemas.openxmlformats.org/officeDocument/2006/relationships/image" Target="../media/image36.emf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6.docx"/><Relationship Id="rId3" Type="http://schemas.openxmlformats.org/officeDocument/2006/relationships/image" Target="../media/image3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7.docx"/><Relationship Id="rId6" Type="http://schemas.openxmlformats.org/officeDocument/2006/relationships/image" Target="../media/image38.emf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38.docx"/><Relationship Id="rId3" Type="http://schemas.openxmlformats.org/officeDocument/2006/relationships/image" Target="../media/image3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39.docx"/><Relationship Id="rId6" Type="http://schemas.openxmlformats.org/officeDocument/2006/relationships/image" Target="../media/image38.emf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0.docx"/><Relationship Id="rId3" Type="http://schemas.openxmlformats.org/officeDocument/2006/relationships/image" Target="../media/image4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1.docx"/><Relationship Id="rId6" Type="http://schemas.openxmlformats.org/officeDocument/2006/relationships/image" Target="../media/image41.emf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2.docx"/><Relationship Id="rId3" Type="http://schemas.openxmlformats.org/officeDocument/2006/relationships/image" Target="../media/image4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3.docx"/><Relationship Id="rId6" Type="http://schemas.openxmlformats.org/officeDocument/2006/relationships/image" Target="../media/image43.emf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4.docx"/><Relationship Id="rId3" Type="http://schemas.openxmlformats.org/officeDocument/2006/relationships/image" Target="../media/image4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5.docx"/><Relationship Id="rId6" Type="http://schemas.openxmlformats.org/officeDocument/2006/relationships/image" Target="../media/image45.emf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6.docx"/><Relationship Id="rId3" Type="http://schemas.openxmlformats.org/officeDocument/2006/relationships/image" Target="../media/image4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7.docx"/><Relationship Id="rId6" Type="http://schemas.openxmlformats.org/officeDocument/2006/relationships/image" Target="../media/image47.emf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48.docx"/><Relationship Id="rId3" Type="http://schemas.openxmlformats.org/officeDocument/2006/relationships/image" Target="../media/image4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49.docx"/><Relationship Id="rId6" Type="http://schemas.openxmlformats.org/officeDocument/2006/relationships/image" Target="../media/image49.emf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0.docx"/><Relationship Id="rId3" Type="http://schemas.openxmlformats.org/officeDocument/2006/relationships/image" Target="../media/image5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1.docx"/><Relationship Id="rId6" Type="http://schemas.openxmlformats.org/officeDocument/2006/relationships/image" Target="../media/image51.emf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2.docx"/><Relationship Id="rId3" Type="http://schemas.openxmlformats.org/officeDocument/2006/relationships/image" Target="../media/image5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3.docx"/><Relationship Id="rId6" Type="http://schemas.openxmlformats.org/officeDocument/2006/relationships/image" Target="../media/image53.emf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4.docx"/><Relationship Id="rId3" Type="http://schemas.openxmlformats.org/officeDocument/2006/relationships/image" Target="../media/image5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5.docx"/><Relationship Id="rId6" Type="http://schemas.openxmlformats.org/officeDocument/2006/relationships/image" Target="../media/image55.emf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6.docx"/><Relationship Id="rId3" Type="http://schemas.openxmlformats.org/officeDocument/2006/relationships/image" Target="../media/image5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7.docx"/><Relationship Id="rId6" Type="http://schemas.openxmlformats.org/officeDocument/2006/relationships/image" Target="../media/image57.emf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58.docx"/><Relationship Id="rId3" Type="http://schemas.openxmlformats.org/officeDocument/2006/relationships/image" Target="../media/image5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59.docx"/><Relationship Id="rId6" Type="http://schemas.openxmlformats.org/officeDocument/2006/relationships/image" Target="../media/image59.emf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0.docx"/><Relationship Id="rId3" Type="http://schemas.openxmlformats.org/officeDocument/2006/relationships/image" Target="../media/image6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1.docx"/><Relationship Id="rId6" Type="http://schemas.openxmlformats.org/officeDocument/2006/relationships/image" Target="../media/image61.emf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2.docx"/><Relationship Id="rId3" Type="http://schemas.openxmlformats.org/officeDocument/2006/relationships/image" Target="../media/image6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3.docx"/><Relationship Id="rId6" Type="http://schemas.openxmlformats.org/officeDocument/2006/relationships/image" Target="../media/image63.emf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4.docx"/><Relationship Id="rId3" Type="http://schemas.openxmlformats.org/officeDocument/2006/relationships/image" Target="../media/image6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5.docx"/><Relationship Id="rId6" Type="http://schemas.openxmlformats.org/officeDocument/2006/relationships/image" Target="../media/image65.emf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6.docx"/><Relationship Id="rId3" Type="http://schemas.openxmlformats.org/officeDocument/2006/relationships/image" Target="../media/image6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7.docx"/><Relationship Id="rId6" Type="http://schemas.openxmlformats.org/officeDocument/2006/relationships/image" Target="../media/image67.emf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68.docx"/><Relationship Id="rId3" Type="http://schemas.openxmlformats.org/officeDocument/2006/relationships/image" Target="../media/image6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69.docx"/><Relationship Id="rId6" Type="http://schemas.openxmlformats.org/officeDocument/2006/relationships/image" Target="../media/image69.emf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0.docx"/><Relationship Id="rId3" Type="http://schemas.openxmlformats.org/officeDocument/2006/relationships/image" Target="../media/image7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1.docx"/><Relationship Id="rId6" Type="http://schemas.openxmlformats.org/officeDocument/2006/relationships/image" Target="../media/image71.emf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2.docx"/><Relationship Id="rId3" Type="http://schemas.openxmlformats.org/officeDocument/2006/relationships/image" Target="../media/image7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3.docx"/><Relationship Id="rId6" Type="http://schemas.openxmlformats.org/officeDocument/2006/relationships/image" Target="../media/image73.emf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4.docx"/><Relationship Id="rId3" Type="http://schemas.openxmlformats.org/officeDocument/2006/relationships/image" Target="../media/image7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5.docx"/><Relationship Id="rId6" Type="http://schemas.openxmlformats.org/officeDocument/2006/relationships/image" Target="../media/image75.emf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6.docx"/><Relationship Id="rId3" Type="http://schemas.openxmlformats.org/officeDocument/2006/relationships/image" Target="../media/image7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7.docx"/><Relationship Id="rId6" Type="http://schemas.openxmlformats.org/officeDocument/2006/relationships/image" Target="../media/image77.emf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78.docx"/><Relationship Id="rId3" Type="http://schemas.openxmlformats.org/officeDocument/2006/relationships/image" Target="../media/image7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79.docx"/><Relationship Id="rId6" Type="http://schemas.openxmlformats.org/officeDocument/2006/relationships/image" Target="../media/image79.emf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0.docx"/><Relationship Id="rId3" Type="http://schemas.openxmlformats.org/officeDocument/2006/relationships/image" Target="../media/image8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1.docx"/><Relationship Id="rId6" Type="http://schemas.openxmlformats.org/officeDocument/2006/relationships/image" Target="../media/image81.emf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2.docx"/><Relationship Id="rId3" Type="http://schemas.openxmlformats.org/officeDocument/2006/relationships/image" Target="../media/image8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3.docx"/><Relationship Id="rId6" Type="http://schemas.openxmlformats.org/officeDocument/2006/relationships/image" Target="../media/image83.emf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4.docx"/><Relationship Id="rId3" Type="http://schemas.openxmlformats.org/officeDocument/2006/relationships/image" Target="../media/image8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5.docx"/><Relationship Id="rId6" Type="http://schemas.openxmlformats.org/officeDocument/2006/relationships/image" Target="../media/image85.emf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6.docx"/><Relationship Id="rId3" Type="http://schemas.openxmlformats.org/officeDocument/2006/relationships/image" Target="../media/image8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7.docx"/><Relationship Id="rId6" Type="http://schemas.openxmlformats.org/officeDocument/2006/relationships/image" Target="../media/image87.emf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88.docx"/><Relationship Id="rId3" Type="http://schemas.openxmlformats.org/officeDocument/2006/relationships/image" Target="../media/image8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89.docx"/><Relationship Id="rId6" Type="http://schemas.openxmlformats.org/officeDocument/2006/relationships/image" Target="../media/image89.emf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0.docx"/><Relationship Id="rId3" Type="http://schemas.openxmlformats.org/officeDocument/2006/relationships/image" Target="../media/image9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1.docx"/><Relationship Id="rId6" Type="http://schemas.openxmlformats.org/officeDocument/2006/relationships/image" Target="../media/image91.emf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2.docx"/><Relationship Id="rId3" Type="http://schemas.openxmlformats.org/officeDocument/2006/relationships/image" Target="../media/image9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3.docx"/><Relationship Id="rId6" Type="http://schemas.openxmlformats.org/officeDocument/2006/relationships/image" Target="../media/image93.emf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4.docx"/><Relationship Id="rId3" Type="http://schemas.openxmlformats.org/officeDocument/2006/relationships/image" Target="../media/image9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5.docx"/><Relationship Id="rId6" Type="http://schemas.openxmlformats.org/officeDocument/2006/relationships/image" Target="../media/image95.emf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6.docx"/><Relationship Id="rId3" Type="http://schemas.openxmlformats.org/officeDocument/2006/relationships/image" Target="../media/image9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7.docx"/><Relationship Id="rId6" Type="http://schemas.openxmlformats.org/officeDocument/2006/relationships/image" Target="../media/image97.emf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98.docx"/><Relationship Id="rId3" Type="http://schemas.openxmlformats.org/officeDocument/2006/relationships/image" Target="../media/image9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99.docx"/><Relationship Id="rId6" Type="http://schemas.openxmlformats.org/officeDocument/2006/relationships/image" Target="../media/image99.emf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0.docx"/><Relationship Id="rId3" Type="http://schemas.openxmlformats.org/officeDocument/2006/relationships/image" Target="../media/image10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1.docx"/><Relationship Id="rId6" Type="http://schemas.openxmlformats.org/officeDocument/2006/relationships/image" Target="../media/image101.emf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2.docx"/><Relationship Id="rId3" Type="http://schemas.openxmlformats.org/officeDocument/2006/relationships/image" Target="../media/image10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3.docx"/><Relationship Id="rId6" Type="http://schemas.openxmlformats.org/officeDocument/2006/relationships/image" Target="../media/image103.emf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4.docx"/><Relationship Id="rId3" Type="http://schemas.openxmlformats.org/officeDocument/2006/relationships/image" Target="../media/image10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5.docx"/><Relationship Id="rId6" Type="http://schemas.openxmlformats.org/officeDocument/2006/relationships/image" Target="../media/image105.emf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6.docx"/><Relationship Id="rId3" Type="http://schemas.openxmlformats.org/officeDocument/2006/relationships/image" Target="../media/image106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7.docx"/><Relationship Id="rId6" Type="http://schemas.openxmlformats.org/officeDocument/2006/relationships/image" Target="../media/image107.emf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08.docx"/><Relationship Id="rId3" Type="http://schemas.openxmlformats.org/officeDocument/2006/relationships/image" Target="../media/image108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09.docx"/><Relationship Id="rId6" Type="http://schemas.openxmlformats.org/officeDocument/2006/relationships/image" Target="../media/image109.emf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0.docx"/><Relationship Id="rId3" Type="http://schemas.openxmlformats.org/officeDocument/2006/relationships/image" Target="../media/image110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1.docx"/><Relationship Id="rId6" Type="http://schemas.openxmlformats.org/officeDocument/2006/relationships/image" Target="../media/image111.emf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2.docx"/><Relationship Id="rId3" Type="http://schemas.openxmlformats.org/officeDocument/2006/relationships/image" Target="../media/image112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3.docx"/><Relationship Id="rId6" Type="http://schemas.openxmlformats.org/officeDocument/2006/relationships/image" Target="../media/image113.emf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4.docx"/><Relationship Id="rId3" Type="http://schemas.openxmlformats.org/officeDocument/2006/relationships/image" Target="../media/image114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5.docx"/><Relationship Id="rId6" Type="http://schemas.openxmlformats.org/officeDocument/2006/relationships/image" Target="../media/image111.emf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6.docx"/><Relationship Id="rId3" Type="http://schemas.openxmlformats.org/officeDocument/2006/relationships/image" Target="../media/image11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7.docx"/><Relationship Id="rId6" Type="http://schemas.openxmlformats.org/officeDocument/2006/relationships/image" Target="../media/image116.emf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18.docx"/><Relationship Id="rId3" Type="http://schemas.openxmlformats.org/officeDocument/2006/relationships/image" Target="../media/image11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19.docx"/><Relationship Id="rId6" Type="http://schemas.openxmlformats.org/officeDocument/2006/relationships/image" Target="../media/image118.emf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0.docx"/><Relationship Id="rId3" Type="http://schemas.openxmlformats.org/officeDocument/2006/relationships/image" Target="../media/image11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1.docx"/><Relationship Id="rId6" Type="http://schemas.openxmlformats.org/officeDocument/2006/relationships/image" Target="../media/image120.emf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2.docx"/><Relationship Id="rId3" Type="http://schemas.openxmlformats.org/officeDocument/2006/relationships/image" Target="../media/image12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3.docx"/><Relationship Id="rId6" Type="http://schemas.openxmlformats.org/officeDocument/2006/relationships/image" Target="../media/image122.emf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4.docx"/><Relationship Id="rId3" Type="http://schemas.openxmlformats.org/officeDocument/2006/relationships/image" Target="../media/image12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5.docx"/><Relationship Id="rId6" Type="http://schemas.openxmlformats.org/officeDocument/2006/relationships/image" Target="../media/image124.emf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6.docx"/><Relationship Id="rId3" Type="http://schemas.openxmlformats.org/officeDocument/2006/relationships/image" Target="../media/image12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7.docx"/><Relationship Id="rId6" Type="http://schemas.openxmlformats.org/officeDocument/2006/relationships/image" Target="../media/image126.emf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28.docx"/><Relationship Id="rId3" Type="http://schemas.openxmlformats.org/officeDocument/2006/relationships/image" Target="../media/image12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29.docx"/><Relationship Id="rId6" Type="http://schemas.openxmlformats.org/officeDocument/2006/relationships/image" Target="../media/image128.emf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0.docx"/><Relationship Id="rId3" Type="http://schemas.openxmlformats.org/officeDocument/2006/relationships/image" Target="../media/image12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1.docx"/><Relationship Id="rId6" Type="http://schemas.openxmlformats.org/officeDocument/2006/relationships/image" Target="../media/image130.emf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2.docx"/><Relationship Id="rId3" Type="http://schemas.openxmlformats.org/officeDocument/2006/relationships/image" Target="../media/image13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3.docx"/><Relationship Id="rId6" Type="http://schemas.openxmlformats.org/officeDocument/2006/relationships/image" Target="../media/image132.emf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4.docx"/><Relationship Id="rId3" Type="http://schemas.openxmlformats.org/officeDocument/2006/relationships/image" Target="../media/image13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5.docx"/><Relationship Id="rId6" Type="http://schemas.openxmlformats.org/officeDocument/2006/relationships/image" Target="../media/image134.emf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6.docx"/><Relationship Id="rId3" Type="http://schemas.openxmlformats.org/officeDocument/2006/relationships/image" Target="../media/image13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7.docx"/><Relationship Id="rId6" Type="http://schemas.openxmlformats.org/officeDocument/2006/relationships/image" Target="../media/image136.emf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38.docx"/><Relationship Id="rId3" Type="http://schemas.openxmlformats.org/officeDocument/2006/relationships/image" Target="../media/image13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39.docx"/><Relationship Id="rId6" Type="http://schemas.openxmlformats.org/officeDocument/2006/relationships/image" Target="../media/image138.emf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0.docx"/><Relationship Id="rId3" Type="http://schemas.openxmlformats.org/officeDocument/2006/relationships/image" Target="../media/image13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1.docx"/><Relationship Id="rId6" Type="http://schemas.openxmlformats.org/officeDocument/2006/relationships/image" Target="../media/image140.emf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2.docx"/><Relationship Id="rId3" Type="http://schemas.openxmlformats.org/officeDocument/2006/relationships/image" Target="../media/image14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3.docx"/><Relationship Id="rId6" Type="http://schemas.openxmlformats.org/officeDocument/2006/relationships/image" Target="../media/image142.emf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4.docx"/><Relationship Id="rId3" Type="http://schemas.openxmlformats.org/officeDocument/2006/relationships/image" Target="../media/image14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5.docx"/><Relationship Id="rId6" Type="http://schemas.openxmlformats.org/officeDocument/2006/relationships/image" Target="../media/image144.emf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6.docx"/><Relationship Id="rId3" Type="http://schemas.openxmlformats.org/officeDocument/2006/relationships/image" Target="../media/image14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7.docx"/><Relationship Id="rId6" Type="http://schemas.openxmlformats.org/officeDocument/2006/relationships/image" Target="../media/image146.emf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48.docx"/><Relationship Id="rId3" Type="http://schemas.openxmlformats.org/officeDocument/2006/relationships/image" Target="../media/image14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49.docx"/><Relationship Id="rId6" Type="http://schemas.openxmlformats.org/officeDocument/2006/relationships/image" Target="../media/image148.emf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0.docx"/><Relationship Id="rId3" Type="http://schemas.openxmlformats.org/officeDocument/2006/relationships/image" Target="../media/image14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1.docx"/><Relationship Id="rId6" Type="http://schemas.openxmlformats.org/officeDocument/2006/relationships/image" Target="../media/image150.emf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2.docx"/><Relationship Id="rId3" Type="http://schemas.openxmlformats.org/officeDocument/2006/relationships/image" Target="../media/image15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3.docx"/><Relationship Id="rId6" Type="http://schemas.openxmlformats.org/officeDocument/2006/relationships/image" Target="../media/image152.emf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4.docx"/><Relationship Id="rId3" Type="http://schemas.openxmlformats.org/officeDocument/2006/relationships/image" Target="../media/image15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5.docx"/><Relationship Id="rId6" Type="http://schemas.openxmlformats.org/officeDocument/2006/relationships/image" Target="../media/image154.emf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6.docx"/><Relationship Id="rId3" Type="http://schemas.openxmlformats.org/officeDocument/2006/relationships/image" Target="../media/image15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7.docx"/><Relationship Id="rId6" Type="http://schemas.openxmlformats.org/officeDocument/2006/relationships/image" Target="../media/image156.emf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58.docx"/><Relationship Id="rId3" Type="http://schemas.openxmlformats.org/officeDocument/2006/relationships/image" Target="../media/image15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59.docx"/><Relationship Id="rId6" Type="http://schemas.openxmlformats.org/officeDocument/2006/relationships/image" Target="../media/image158.emf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0.docx"/><Relationship Id="rId3" Type="http://schemas.openxmlformats.org/officeDocument/2006/relationships/image" Target="../media/image15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1.docx"/><Relationship Id="rId6" Type="http://schemas.openxmlformats.org/officeDocument/2006/relationships/image" Target="../media/image160.emf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2.docx"/><Relationship Id="rId3" Type="http://schemas.openxmlformats.org/officeDocument/2006/relationships/image" Target="../media/image16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3.docx"/><Relationship Id="rId6" Type="http://schemas.openxmlformats.org/officeDocument/2006/relationships/image" Target="../media/image162.emf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4.docx"/><Relationship Id="rId3" Type="http://schemas.openxmlformats.org/officeDocument/2006/relationships/image" Target="../media/image16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5.docx"/><Relationship Id="rId6" Type="http://schemas.openxmlformats.org/officeDocument/2006/relationships/image" Target="../media/image164.emf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6.docx"/><Relationship Id="rId3" Type="http://schemas.openxmlformats.org/officeDocument/2006/relationships/image" Target="../media/image16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7.docx"/><Relationship Id="rId6" Type="http://schemas.openxmlformats.org/officeDocument/2006/relationships/image" Target="../media/image166.emf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68.docx"/><Relationship Id="rId3" Type="http://schemas.openxmlformats.org/officeDocument/2006/relationships/image" Target="../media/image16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69.docx"/><Relationship Id="rId6" Type="http://schemas.openxmlformats.org/officeDocument/2006/relationships/image" Target="../media/image168.emf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0.docx"/><Relationship Id="rId3" Type="http://schemas.openxmlformats.org/officeDocument/2006/relationships/image" Target="../media/image16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1.docx"/><Relationship Id="rId6" Type="http://schemas.openxmlformats.org/officeDocument/2006/relationships/image" Target="../media/image170.emf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2.docx"/><Relationship Id="rId3" Type="http://schemas.openxmlformats.org/officeDocument/2006/relationships/image" Target="../media/image17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3.docx"/><Relationship Id="rId6" Type="http://schemas.openxmlformats.org/officeDocument/2006/relationships/image" Target="../media/image172.emf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4.docx"/><Relationship Id="rId3" Type="http://schemas.openxmlformats.org/officeDocument/2006/relationships/image" Target="../media/image17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5.docx"/><Relationship Id="rId6" Type="http://schemas.openxmlformats.org/officeDocument/2006/relationships/image" Target="../media/image174.emf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6.docx"/><Relationship Id="rId3" Type="http://schemas.openxmlformats.org/officeDocument/2006/relationships/image" Target="../media/image17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7.docx"/><Relationship Id="rId6" Type="http://schemas.openxmlformats.org/officeDocument/2006/relationships/image" Target="../media/image176.emf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78.docx"/><Relationship Id="rId3" Type="http://schemas.openxmlformats.org/officeDocument/2006/relationships/image" Target="../media/image17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79.docx"/><Relationship Id="rId6" Type="http://schemas.openxmlformats.org/officeDocument/2006/relationships/image" Target="../media/image178.emf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0.docx"/><Relationship Id="rId3" Type="http://schemas.openxmlformats.org/officeDocument/2006/relationships/image" Target="../media/image17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1.docx"/><Relationship Id="rId6" Type="http://schemas.openxmlformats.org/officeDocument/2006/relationships/image" Target="../media/image180.emf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2.docx"/><Relationship Id="rId3" Type="http://schemas.openxmlformats.org/officeDocument/2006/relationships/image" Target="../media/image18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3.docx"/><Relationship Id="rId6" Type="http://schemas.openxmlformats.org/officeDocument/2006/relationships/image" Target="../media/image182.emf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4.docx"/><Relationship Id="rId3" Type="http://schemas.openxmlformats.org/officeDocument/2006/relationships/image" Target="../media/image18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5.docx"/><Relationship Id="rId6" Type="http://schemas.openxmlformats.org/officeDocument/2006/relationships/image" Target="../media/image184.emf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6.docx"/><Relationship Id="rId3" Type="http://schemas.openxmlformats.org/officeDocument/2006/relationships/image" Target="../media/image18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7.docx"/><Relationship Id="rId6" Type="http://schemas.openxmlformats.org/officeDocument/2006/relationships/image" Target="../media/image186.emf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88.docx"/><Relationship Id="rId3" Type="http://schemas.openxmlformats.org/officeDocument/2006/relationships/image" Target="../media/image18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89.docx"/><Relationship Id="rId6" Type="http://schemas.openxmlformats.org/officeDocument/2006/relationships/image" Target="../media/image188.emf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0.docx"/><Relationship Id="rId3" Type="http://schemas.openxmlformats.org/officeDocument/2006/relationships/image" Target="../media/image189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1.docx"/><Relationship Id="rId6" Type="http://schemas.openxmlformats.org/officeDocument/2006/relationships/image" Target="../media/image190.emf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2.docx"/><Relationship Id="rId3" Type="http://schemas.openxmlformats.org/officeDocument/2006/relationships/image" Target="../media/image191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3.docx"/><Relationship Id="rId6" Type="http://schemas.openxmlformats.org/officeDocument/2006/relationships/image" Target="../media/image192.emf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4.docx"/><Relationship Id="rId3" Type="http://schemas.openxmlformats.org/officeDocument/2006/relationships/image" Target="../media/image193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5.docx"/><Relationship Id="rId6" Type="http://schemas.openxmlformats.org/officeDocument/2006/relationships/image" Target="../media/image194.emf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6.docx"/><Relationship Id="rId3" Type="http://schemas.openxmlformats.org/officeDocument/2006/relationships/image" Target="../media/image195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7.docx"/><Relationship Id="rId6" Type="http://schemas.openxmlformats.org/officeDocument/2006/relationships/image" Target="../media/image196.emf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package" Target="../embeddings/Microsoft_Word_Document198.docx"/><Relationship Id="rId3" Type="http://schemas.openxmlformats.org/officeDocument/2006/relationships/image" Target="../media/image197.emf"/><Relationship Id="rId4" Type="http://schemas.openxmlformats.org/officeDocument/2006/relationships/slide" Target="slide2.xml"/><Relationship Id="rId5" Type="http://schemas.openxmlformats.org/officeDocument/2006/relationships/package" Target="../embeddings/Microsoft_Word_Document199.docx"/><Relationship Id="rId6" Type="http://schemas.openxmlformats.org/officeDocument/2006/relationships/image" Target="../media/image19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A72293-604A-44FB-B478-F4C61A26C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2989263"/>
            <a:ext cx="9144000" cy="2387600"/>
          </a:xfrm>
        </p:spPr>
        <p:txBody>
          <a:bodyPr>
            <a:normAutofit fontScale="90000"/>
          </a:bodyPr>
          <a:lstStyle/>
          <a:p>
            <a:r>
              <a:rPr kumimoji="1" lang="en-US" altLang="ja-JP" sz="1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100</a:t>
            </a:r>
            <a:r>
              <a:rPr kumimoji="1" lang="en-US" altLang="ja-JP" sz="16600" dirty="0">
                <a:latin typeface="Agency FB" panose="020B0503020202020204" pitchFamily="34" charset="0"/>
              </a:rPr>
              <a:t> </a:t>
            </a:r>
            <a:r>
              <a:rPr kumimoji="1" lang="en-US" altLang="ja-JP" sz="1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Questions!!</a:t>
            </a:r>
            <a:endParaRPr kumimoji="1" lang="ja-JP" altLang="en-US" sz="1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691D1CB-96F0-428A-A5E0-55D68BFB09D4}"/>
              </a:ext>
            </a:extLst>
          </p:cNvPr>
          <p:cNvSpPr txBox="1"/>
          <p:nvPr/>
        </p:nvSpPr>
        <p:spPr>
          <a:xfrm>
            <a:off x="2607468" y="5267326"/>
            <a:ext cx="6824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Ver. </a:t>
            </a:r>
            <a:r>
              <a:rPr lang="en-US" altLang="ja-JP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2.0</a:t>
            </a:r>
            <a:r>
              <a:rPr kumimoji="1" lang="en-US" altLang="ja-JP" sz="4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 </a:t>
            </a:r>
            <a:r>
              <a:rPr lang="en-US" altLang="ja-JP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Oct</a:t>
            </a:r>
            <a:r>
              <a:rPr kumimoji="1" lang="en-US" altLang="ja-JP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4 2024  </a:t>
            </a:r>
          </a:p>
          <a:p>
            <a:pPr algn="ctr"/>
            <a:r>
              <a:rPr lang="en-US" altLang="ja-JP" sz="2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Kento Inagaki</a:t>
            </a:r>
            <a:endParaRPr kumimoji="1" lang="ja-JP" altLang="en-US" sz="2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2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05C12C5E-EC12-485C-9976-FDC2D7E09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585245"/>
              </p:ext>
            </p:extLst>
          </p:nvPr>
        </p:nvGraphicFramePr>
        <p:xfrm>
          <a:off x="314325" y="133350"/>
          <a:ext cx="11630030" cy="6648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3003">
                  <a:extLst>
                    <a:ext uri="{9D8B030D-6E8A-4147-A177-3AD203B41FA5}">
                      <a16:colId xmlns:a16="http://schemas.microsoft.com/office/drawing/2014/main" val="2735207632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1701605573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263683983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662883143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3736764631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3089873734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2876130238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1503025304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1063349598"/>
                    </a:ext>
                  </a:extLst>
                </a:gridCol>
                <a:gridCol w="1163003">
                  <a:extLst>
                    <a:ext uri="{9D8B030D-6E8A-4147-A177-3AD203B41FA5}">
                      <a16:colId xmlns:a16="http://schemas.microsoft.com/office/drawing/2014/main" val="4169472824"/>
                    </a:ext>
                  </a:extLst>
                </a:gridCol>
              </a:tblGrid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457917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14415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548546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667491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010205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30371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967412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57385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736692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996025"/>
                  </a:ext>
                </a:extLst>
              </a:tr>
            </a:tbl>
          </a:graphicData>
        </a:graphic>
      </p:graphicFrame>
      <p:sp>
        <p:nvSpPr>
          <p:cNvPr id="3" name="四角形: 角を丸くする 2">
            <a:hlinkClick r:id="rId2" action="ppaction://hlinksldjump"/>
            <a:extLst>
              <a:ext uri="{FF2B5EF4-FFF2-40B4-BE49-F238E27FC236}">
                <a16:creationId xmlns:a16="http://schemas.microsoft.com/office/drawing/2014/main" id="{F96C4C36-D76B-4B73-8D5E-13080AA3A52C}"/>
              </a:ext>
            </a:extLst>
          </p:cNvPr>
          <p:cNvSpPr/>
          <p:nvPr/>
        </p:nvSpPr>
        <p:spPr>
          <a:xfrm>
            <a:off x="352425" y="152400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１</a:t>
            </a:r>
          </a:p>
        </p:txBody>
      </p:sp>
      <p:sp>
        <p:nvSpPr>
          <p:cNvPr id="24" name="四角形: 角を丸くする 23">
            <a:hlinkClick r:id="rId3" action="ppaction://hlinksldjump"/>
            <a:extLst>
              <a:ext uri="{FF2B5EF4-FFF2-40B4-BE49-F238E27FC236}">
                <a16:creationId xmlns:a16="http://schemas.microsoft.com/office/drawing/2014/main" id="{C387E3DA-7422-486D-A112-AD1E8C7F598B}"/>
              </a:ext>
            </a:extLst>
          </p:cNvPr>
          <p:cNvSpPr/>
          <p:nvPr/>
        </p:nvSpPr>
        <p:spPr>
          <a:xfrm>
            <a:off x="1486728" y="151986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２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5" name="四角形: 角を丸くする 24">
            <a:hlinkClick r:id="rId4" action="ppaction://hlinksldjump"/>
            <a:extLst>
              <a:ext uri="{FF2B5EF4-FFF2-40B4-BE49-F238E27FC236}">
                <a16:creationId xmlns:a16="http://schemas.microsoft.com/office/drawing/2014/main" id="{86E8A94A-F8C8-4439-ADAB-0CE2C1FFA17D}"/>
              </a:ext>
            </a:extLst>
          </p:cNvPr>
          <p:cNvSpPr/>
          <p:nvPr/>
        </p:nvSpPr>
        <p:spPr>
          <a:xfrm>
            <a:off x="2654990" y="151986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３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6" name="四角形: 角を丸くする 25">
            <a:hlinkClick r:id="rId5" action="ppaction://hlinksldjump"/>
            <a:extLst>
              <a:ext uri="{FF2B5EF4-FFF2-40B4-BE49-F238E27FC236}">
                <a16:creationId xmlns:a16="http://schemas.microsoft.com/office/drawing/2014/main" id="{4F3FBB2C-4E26-48F3-BF70-030B6B06528E}"/>
              </a:ext>
            </a:extLst>
          </p:cNvPr>
          <p:cNvSpPr/>
          <p:nvPr/>
        </p:nvSpPr>
        <p:spPr>
          <a:xfrm>
            <a:off x="3823252" y="151986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４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7" name="四角形: 角を丸くする 26">
            <a:hlinkClick r:id="rId6" action="ppaction://hlinksldjump"/>
            <a:extLst>
              <a:ext uri="{FF2B5EF4-FFF2-40B4-BE49-F238E27FC236}">
                <a16:creationId xmlns:a16="http://schemas.microsoft.com/office/drawing/2014/main" id="{62BB76CD-DE00-4AFE-B05F-707697B2C358}"/>
              </a:ext>
            </a:extLst>
          </p:cNvPr>
          <p:cNvSpPr/>
          <p:nvPr/>
        </p:nvSpPr>
        <p:spPr>
          <a:xfrm>
            <a:off x="4991514" y="157149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５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8" name="四角形: 角を丸くする 27">
            <a:hlinkClick r:id="rId7" action="ppaction://hlinksldjump"/>
            <a:extLst>
              <a:ext uri="{FF2B5EF4-FFF2-40B4-BE49-F238E27FC236}">
                <a16:creationId xmlns:a16="http://schemas.microsoft.com/office/drawing/2014/main" id="{1AA0CDAE-7CEB-4D39-952A-7AE29CA7B51B}"/>
              </a:ext>
            </a:extLst>
          </p:cNvPr>
          <p:cNvSpPr/>
          <p:nvPr/>
        </p:nvSpPr>
        <p:spPr>
          <a:xfrm>
            <a:off x="6159776" y="145967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６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29" name="四角形: 角を丸くする 28">
            <a:hlinkClick r:id="rId8" action="ppaction://hlinksldjump"/>
            <a:extLst>
              <a:ext uri="{FF2B5EF4-FFF2-40B4-BE49-F238E27FC236}">
                <a16:creationId xmlns:a16="http://schemas.microsoft.com/office/drawing/2014/main" id="{553B58B2-9D91-4D7C-B049-87D2E40DB23D}"/>
              </a:ext>
            </a:extLst>
          </p:cNvPr>
          <p:cNvSpPr/>
          <p:nvPr/>
        </p:nvSpPr>
        <p:spPr>
          <a:xfrm>
            <a:off x="7317270" y="157149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７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30" name="四角形: 角を丸くする 29">
            <a:hlinkClick r:id="rId9" action="ppaction://hlinksldjump"/>
            <a:extLst>
              <a:ext uri="{FF2B5EF4-FFF2-40B4-BE49-F238E27FC236}">
                <a16:creationId xmlns:a16="http://schemas.microsoft.com/office/drawing/2014/main" id="{AD822FA1-29C7-4ED4-9981-EE652F6200F9}"/>
              </a:ext>
            </a:extLst>
          </p:cNvPr>
          <p:cNvSpPr/>
          <p:nvPr/>
        </p:nvSpPr>
        <p:spPr>
          <a:xfrm>
            <a:off x="8496300" y="157149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８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31" name="四角形: 角を丸くする 30">
            <a:hlinkClick r:id="rId10" action="ppaction://hlinksldjump"/>
            <a:extLst>
              <a:ext uri="{FF2B5EF4-FFF2-40B4-BE49-F238E27FC236}">
                <a16:creationId xmlns:a16="http://schemas.microsoft.com/office/drawing/2014/main" id="{9E8B3972-C2CD-4AB5-BF1D-463E252D18BF}"/>
              </a:ext>
            </a:extLst>
          </p:cNvPr>
          <p:cNvSpPr/>
          <p:nvPr/>
        </p:nvSpPr>
        <p:spPr>
          <a:xfrm>
            <a:off x="9640128" y="157149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Bodoni MT Black" panose="02070A03080606020203" pitchFamily="18" charset="0"/>
                <a:cs typeface="Aharoni" panose="02010803020104030203" pitchFamily="2" charset="-79"/>
              </a:rPr>
              <a:t>９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32" name="四角形: 角を丸くする 31">
            <a:hlinkClick r:id="rId11" action="ppaction://hlinksldjump"/>
            <a:extLst>
              <a:ext uri="{FF2B5EF4-FFF2-40B4-BE49-F238E27FC236}">
                <a16:creationId xmlns:a16="http://schemas.microsoft.com/office/drawing/2014/main" id="{97BB4F84-B3F9-4063-B369-9398ADD98441}"/>
              </a:ext>
            </a:extLst>
          </p:cNvPr>
          <p:cNvSpPr/>
          <p:nvPr/>
        </p:nvSpPr>
        <p:spPr>
          <a:xfrm>
            <a:off x="10792241" y="145967"/>
            <a:ext cx="1095375" cy="61849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10</a:t>
            </a:r>
            <a:endParaRPr kumimoji="1" lang="ja-JP" altLang="en-US" b="1" dirty="0"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  <p:sp>
        <p:nvSpPr>
          <p:cNvPr id="33" name="四角形: 角を丸くする 32">
            <a:hlinkClick r:id="rId12" action="ppaction://hlinksldjump"/>
            <a:extLst>
              <a:ext uri="{FF2B5EF4-FFF2-40B4-BE49-F238E27FC236}">
                <a16:creationId xmlns:a16="http://schemas.microsoft.com/office/drawing/2014/main" id="{22E8F3D7-6E31-4AEF-AD0E-9991B9D02318}"/>
              </a:ext>
            </a:extLst>
          </p:cNvPr>
          <p:cNvSpPr/>
          <p:nvPr/>
        </p:nvSpPr>
        <p:spPr>
          <a:xfrm>
            <a:off x="342900" y="808990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11</a:t>
            </a:r>
          </a:p>
        </p:txBody>
      </p:sp>
      <p:sp>
        <p:nvSpPr>
          <p:cNvPr id="34" name="四角形: 角を丸くする 33">
            <a:hlinkClick r:id="rId13" action="ppaction://hlinksldjump"/>
            <a:extLst>
              <a:ext uri="{FF2B5EF4-FFF2-40B4-BE49-F238E27FC236}">
                <a16:creationId xmlns:a16="http://schemas.microsoft.com/office/drawing/2014/main" id="{F6A0AA06-A9F6-49BC-8F32-3393B2AE5CD9}"/>
              </a:ext>
            </a:extLst>
          </p:cNvPr>
          <p:cNvSpPr/>
          <p:nvPr/>
        </p:nvSpPr>
        <p:spPr>
          <a:xfrm>
            <a:off x="1495011" y="815175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12</a:t>
            </a:r>
          </a:p>
        </p:txBody>
      </p:sp>
      <p:sp>
        <p:nvSpPr>
          <p:cNvPr id="35" name="四角形: 角を丸くする 34">
            <a:hlinkClick r:id="rId14" action="ppaction://hlinksldjump"/>
            <a:extLst>
              <a:ext uri="{FF2B5EF4-FFF2-40B4-BE49-F238E27FC236}">
                <a16:creationId xmlns:a16="http://schemas.microsoft.com/office/drawing/2014/main" id="{71BDA311-FDE8-475F-B201-3A872BE1D16B}"/>
              </a:ext>
            </a:extLst>
          </p:cNvPr>
          <p:cNvSpPr/>
          <p:nvPr/>
        </p:nvSpPr>
        <p:spPr>
          <a:xfrm>
            <a:off x="2675697" y="81017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13</a:t>
            </a:r>
          </a:p>
        </p:txBody>
      </p:sp>
      <p:sp>
        <p:nvSpPr>
          <p:cNvPr id="36" name="四角形: 角を丸くする 35">
            <a:hlinkClick r:id="rId15" action="ppaction://hlinksldjump"/>
            <a:extLst>
              <a:ext uri="{FF2B5EF4-FFF2-40B4-BE49-F238E27FC236}">
                <a16:creationId xmlns:a16="http://schemas.microsoft.com/office/drawing/2014/main" id="{899EDFDB-AF35-4940-A40A-A4966D0A1EDB}"/>
              </a:ext>
            </a:extLst>
          </p:cNvPr>
          <p:cNvSpPr/>
          <p:nvPr/>
        </p:nvSpPr>
        <p:spPr>
          <a:xfrm>
            <a:off x="3823252" y="81017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14</a:t>
            </a:r>
          </a:p>
        </p:txBody>
      </p:sp>
      <p:sp>
        <p:nvSpPr>
          <p:cNvPr id="37" name="四角形: 角を丸くする 36">
            <a:hlinkClick r:id="rId16" action="ppaction://hlinksldjump"/>
            <a:extLst>
              <a:ext uri="{FF2B5EF4-FFF2-40B4-BE49-F238E27FC236}">
                <a16:creationId xmlns:a16="http://schemas.microsoft.com/office/drawing/2014/main" id="{6B8C2AAA-BF05-4FC1-8DC5-596A20B78AF1}"/>
              </a:ext>
            </a:extLst>
          </p:cNvPr>
          <p:cNvSpPr/>
          <p:nvPr/>
        </p:nvSpPr>
        <p:spPr>
          <a:xfrm>
            <a:off x="4969150" y="808990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15</a:t>
            </a:r>
          </a:p>
        </p:txBody>
      </p:sp>
      <p:sp>
        <p:nvSpPr>
          <p:cNvPr id="38" name="四角形: 角を丸くする 37">
            <a:hlinkClick r:id="rId17" action="ppaction://hlinksldjump"/>
            <a:extLst>
              <a:ext uri="{FF2B5EF4-FFF2-40B4-BE49-F238E27FC236}">
                <a16:creationId xmlns:a16="http://schemas.microsoft.com/office/drawing/2014/main" id="{73A2301C-F070-40C9-8944-9F7A97414CD0}"/>
              </a:ext>
            </a:extLst>
          </p:cNvPr>
          <p:cNvSpPr/>
          <p:nvPr/>
        </p:nvSpPr>
        <p:spPr>
          <a:xfrm>
            <a:off x="6149836" y="808990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16</a:t>
            </a:r>
          </a:p>
        </p:txBody>
      </p:sp>
      <p:sp>
        <p:nvSpPr>
          <p:cNvPr id="39" name="四角形: 角を丸くする 38">
            <a:hlinkClick r:id="rId18" action="ppaction://hlinksldjump"/>
            <a:extLst>
              <a:ext uri="{FF2B5EF4-FFF2-40B4-BE49-F238E27FC236}">
                <a16:creationId xmlns:a16="http://schemas.microsoft.com/office/drawing/2014/main" id="{4048C1D1-6A8C-4A7C-BA3D-0B5447138AF2}"/>
              </a:ext>
            </a:extLst>
          </p:cNvPr>
          <p:cNvSpPr/>
          <p:nvPr/>
        </p:nvSpPr>
        <p:spPr>
          <a:xfrm>
            <a:off x="7336115" y="79943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17</a:t>
            </a:r>
          </a:p>
        </p:txBody>
      </p:sp>
      <p:sp>
        <p:nvSpPr>
          <p:cNvPr id="40" name="四角形: 角を丸くする 39">
            <a:hlinkClick r:id="rId19" action="ppaction://hlinksldjump"/>
            <a:extLst>
              <a:ext uri="{FF2B5EF4-FFF2-40B4-BE49-F238E27FC236}">
                <a16:creationId xmlns:a16="http://schemas.microsoft.com/office/drawing/2014/main" id="{422EBE68-29AD-401C-8857-973A08DB8E53}"/>
              </a:ext>
            </a:extLst>
          </p:cNvPr>
          <p:cNvSpPr/>
          <p:nvPr/>
        </p:nvSpPr>
        <p:spPr>
          <a:xfrm>
            <a:off x="8486463" y="81017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18</a:t>
            </a:r>
          </a:p>
        </p:txBody>
      </p:sp>
      <p:sp>
        <p:nvSpPr>
          <p:cNvPr id="41" name="四角形: 角を丸くする 40">
            <a:hlinkClick r:id="rId20" action="ppaction://hlinksldjump"/>
            <a:extLst>
              <a:ext uri="{FF2B5EF4-FFF2-40B4-BE49-F238E27FC236}">
                <a16:creationId xmlns:a16="http://schemas.microsoft.com/office/drawing/2014/main" id="{3326DDCA-B20E-44A4-9F7C-B57E3C19F79F}"/>
              </a:ext>
            </a:extLst>
          </p:cNvPr>
          <p:cNvSpPr/>
          <p:nvPr/>
        </p:nvSpPr>
        <p:spPr>
          <a:xfrm>
            <a:off x="9640021" y="808990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19</a:t>
            </a:r>
          </a:p>
        </p:txBody>
      </p:sp>
      <p:sp>
        <p:nvSpPr>
          <p:cNvPr id="42" name="四角形: 角を丸くする 41">
            <a:hlinkClick r:id="rId21" action="ppaction://hlinksldjump"/>
            <a:extLst>
              <a:ext uri="{FF2B5EF4-FFF2-40B4-BE49-F238E27FC236}">
                <a16:creationId xmlns:a16="http://schemas.microsoft.com/office/drawing/2014/main" id="{B11C2177-D5AA-4E9A-A069-9F1A1E54DB9D}"/>
              </a:ext>
            </a:extLst>
          </p:cNvPr>
          <p:cNvSpPr/>
          <p:nvPr/>
        </p:nvSpPr>
        <p:spPr>
          <a:xfrm>
            <a:off x="10810254" y="799438"/>
            <a:ext cx="1095375" cy="6184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20</a:t>
            </a:r>
          </a:p>
        </p:txBody>
      </p:sp>
      <p:sp>
        <p:nvSpPr>
          <p:cNvPr id="43" name="四角形: 角を丸くする 42">
            <a:hlinkClick r:id="rId22" action="ppaction://hlinksldjump"/>
            <a:extLst>
              <a:ext uri="{FF2B5EF4-FFF2-40B4-BE49-F238E27FC236}">
                <a16:creationId xmlns:a16="http://schemas.microsoft.com/office/drawing/2014/main" id="{F79DA42F-D7A4-46C6-9C99-28F9230FB51C}"/>
              </a:ext>
            </a:extLst>
          </p:cNvPr>
          <p:cNvSpPr/>
          <p:nvPr/>
        </p:nvSpPr>
        <p:spPr>
          <a:xfrm>
            <a:off x="345590" y="1456055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21</a:t>
            </a:r>
          </a:p>
        </p:txBody>
      </p:sp>
      <p:sp>
        <p:nvSpPr>
          <p:cNvPr id="44" name="四角形: 角を丸くする 43">
            <a:hlinkClick r:id="rId23" action="ppaction://hlinksldjump"/>
            <a:extLst>
              <a:ext uri="{FF2B5EF4-FFF2-40B4-BE49-F238E27FC236}">
                <a16:creationId xmlns:a16="http://schemas.microsoft.com/office/drawing/2014/main" id="{AFD0F92B-DE00-4770-A841-313CC74ED9F0}"/>
              </a:ext>
            </a:extLst>
          </p:cNvPr>
          <p:cNvSpPr/>
          <p:nvPr/>
        </p:nvSpPr>
        <p:spPr>
          <a:xfrm>
            <a:off x="1495011" y="1456055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22</a:t>
            </a:r>
          </a:p>
        </p:txBody>
      </p:sp>
      <p:sp>
        <p:nvSpPr>
          <p:cNvPr id="45" name="四角形: 角を丸くする 44">
            <a:hlinkClick r:id="rId24" action="ppaction://hlinksldjump"/>
            <a:extLst>
              <a:ext uri="{FF2B5EF4-FFF2-40B4-BE49-F238E27FC236}">
                <a16:creationId xmlns:a16="http://schemas.microsoft.com/office/drawing/2014/main" id="{B3E9AB5C-9F56-4B68-AA85-26B9D4E1ACF3}"/>
              </a:ext>
            </a:extLst>
          </p:cNvPr>
          <p:cNvSpPr/>
          <p:nvPr/>
        </p:nvSpPr>
        <p:spPr>
          <a:xfrm>
            <a:off x="2675696" y="1484769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23</a:t>
            </a:r>
          </a:p>
        </p:txBody>
      </p:sp>
      <p:sp>
        <p:nvSpPr>
          <p:cNvPr id="46" name="四角形: 角を丸くする 45">
            <a:hlinkClick r:id="rId25" action="ppaction://hlinksldjump"/>
            <a:extLst>
              <a:ext uri="{FF2B5EF4-FFF2-40B4-BE49-F238E27FC236}">
                <a16:creationId xmlns:a16="http://schemas.microsoft.com/office/drawing/2014/main" id="{F5D4BC8B-3999-4899-ACAC-9FA4971C0F06}"/>
              </a:ext>
            </a:extLst>
          </p:cNvPr>
          <p:cNvSpPr/>
          <p:nvPr/>
        </p:nvSpPr>
        <p:spPr>
          <a:xfrm>
            <a:off x="3850376" y="1484769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24</a:t>
            </a:r>
          </a:p>
        </p:txBody>
      </p:sp>
      <p:sp>
        <p:nvSpPr>
          <p:cNvPr id="47" name="四角形: 角を丸くする 46">
            <a:hlinkClick r:id="rId26" action="ppaction://hlinksldjump"/>
            <a:extLst>
              <a:ext uri="{FF2B5EF4-FFF2-40B4-BE49-F238E27FC236}">
                <a16:creationId xmlns:a16="http://schemas.microsoft.com/office/drawing/2014/main" id="{E3765460-E067-4C05-87EE-9D7682FBCF90}"/>
              </a:ext>
            </a:extLst>
          </p:cNvPr>
          <p:cNvSpPr/>
          <p:nvPr/>
        </p:nvSpPr>
        <p:spPr>
          <a:xfrm>
            <a:off x="5005802" y="1484630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25</a:t>
            </a:r>
          </a:p>
        </p:txBody>
      </p:sp>
      <p:sp>
        <p:nvSpPr>
          <p:cNvPr id="48" name="四角形: 角を丸くする 47">
            <a:hlinkClick r:id="rId27" action="ppaction://hlinksldjump"/>
            <a:extLst>
              <a:ext uri="{FF2B5EF4-FFF2-40B4-BE49-F238E27FC236}">
                <a16:creationId xmlns:a16="http://schemas.microsoft.com/office/drawing/2014/main" id="{37D842EA-D713-43C2-BF68-BD362A1D9825}"/>
              </a:ext>
            </a:extLst>
          </p:cNvPr>
          <p:cNvSpPr/>
          <p:nvPr/>
        </p:nvSpPr>
        <p:spPr>
          <a:xfrm>
            <a:off x="6153561" y="1484630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26</a:t>
            </a:r>
          </a:p>
        </p:txBody>
      </p:sp>
      <p:sp>
        <p:nvSpPr>
          <p:cNvPr id="49" name="四角形: 角を丸くする 48">
            <a:hlinkClick r:id="rId28" action="ppaction://hlinksldjump"/>
            <a:extLst>
              <a:ext uri="{FF2B5EF4-FFF2-40B4-BE49-F238E27FC236}">
                <a16:creationId xmlns:a16="http://schemas.microsoft.com/office/drawing/2014/main" id="{55BEDA07-63B9-4207-9A3F-41C81F9226AB}"/>
              </a:ext>
            </a:extLst>
          </p:cNvPr>
          <p:cNvSpPr/>
          <p:nvPr/>
        </p:nvSpPr>
        <p:spPr>
          <a:xfrm>
            <a:off x="7325556" y="1484630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27</a:t>
            </a:r>
          </a:p>
        </p:txBody>
      </p:sp>
      <p:sp>
        <p:nvSpPr>
          <p:cNvPr id="50" name="四角形: 角を丸くする 49">
            <a:hlinkClick r:id="rId29" action="ppaction://hlinksldjump"/>
            <a:extLst>
              <a:ext uri="{FF2B5EF4-FFF2-40B4-BE49-F238E27FC236}">
                <a16:creationId xmlns:a16="http://schemas.microsoft.com/office/drawing/2014/main" id="{C251F772-3069-42E9-9942-317EF0CA874F}"/>
              </a:ext>
            </a:extLst>
          </p:cNvPr>
          <p:cNvSpPr/>
          <p:nvPr/>
        </p:nvSpPr>
        <p:spPr>
          <a:xfrm>
            <a:off x="8488849" y="1491836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28</a:t>
            </a:r>
          </a:p>
        </p:txBody>
      </p:sp>
      <p:sp>
        <p:nvSpPr>
          <p:cNvPr id="51" name="四角形: 角を丸くする 50">
            <a:hlinkClick r:id="rId30" action="ppaction://hlinksldjump"/>
            <a:extLst>
              <a:ext uri="{FF2B5EF4-FFF2-40B4-BE49-F238E27FC236}">
                <a16:creationId xmlns:a16="http://schemas.microsoft.com/office/drawing/2014/main" id="{F7932E45-560A-4CFD-9818-7E676C88E929}"/>
              </a:ext>
            </a:extLst>
          </p:cNvPr>
          <p:cNvSpPr/>
          <p:nvPr/>
        </p:nvSpPr>
        <p:spPr>
          <a:xfrm>
            <a:off x="9640021" y="1491836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29</a:t>
            </a:r>
          </a:p>
        </p:txBody>
      </p:sp>
      <p:sp>
        <p:nvSpPr>
          <p:cNvPr id="52" name="四角形: 角を丸くする 51">
            <a:hlinkClick r:id="rId31" action="ppaction://hlinksldjump"/>
            <a:extLst>
              <a:ext uri="{FF2B5EF4-FFF2-40B4-BE49-F238E27FC236}">
                <a16:creationId xmlns:a16="http://schemas.microsoft.com/office/drawing/2014/main" id="{FDB5476B-E3B5-43BE-82B1-E31DC8E850C8}"/>
              </a:ext>
            </a:extLst>
          </p:cNvPr>
          <p:cNvSpPr/>
          <p:nvPr/>
        </p:nvSpPr>
        <p:spPr>
          <a:xfrm>
            <a:off x="10818955" y="1487860"/>
            <a:ext cx="1095375" cy="61849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30</a:t>
            </a:r>
          </a:p>
        </p:txBody>
      </p:sp>
      <p:sp>
        <p:nvSpPr>
          <p:cNvPr id="53" name="四角形: 角を丸くする 52">
            <a:hlinkClick r:id="rId32" action="ppaction://hlinksldjump"/>
            <a:extLst>
              <a:ext uri="{FF2B5EF4-FFF2-40B4-BE49-F238E27FC236}">
                <a16:creationId xmlns:a16="http://schemas.microsoft.com/office/drawing/2014/main" id="{9CA21AE4-9819-4BF3-A334-613653FC5960}"/>
              </a:ext>
            </a:extLst>
          </p:cNvPr>
          <p:cNvSpPr/>
          <p:nvPr/>
        </p:nvSpPr>
        <p:spPr>
          <a:xfrm>
            <a:off x="340210" y="2131695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31</a:t>
            </a:r>
          </a:p>
        </p:txBody>
      </p:sp>
      <p:sp>
        <p:nvSpPr>
          <p:cNvPr id="54" name="四角形: 角を丸くする 53">
            <a:hlinkClick r:id="rId33" action="ppaction://hlinksldjump"/>
            <a:extLst>
              <a:ext uri="{FF2B5EF4-FFF2-40B4-BE49-F238E27FC236}">
                <a16:creationId xmlns:a16="http://schemas.microsoft.com/office/drawing/2014/main" id="{73D80B32-D5A6-4FF5-8216-98E94CEFE932}"/>
              </a:ext>
            </a:extLst>
          </p:cNvPr>
          <p:cNvSpPr/>
          <p:nvPr/>
        </p:nvSpPr>
        <p:spPr>
          <a:xfrm>
            <a:off x="1501846" y="21401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32</a:t>
            </a:r>
          </a:p>
        </p:txBody>
      </p:sp>
      <p:sp>
        <p:nvSpPr>
          <p:cNvPr id="55" name="四角形: 角を丸くする 54">
            <a:hlinkClick r:id="rId34" action="ppaction://hlinksldjump"/>
            <a:extLst>
              <a:ext uri="{FF2B5EF4-FFF2-40B4-BE49-F238E27FC236}">
                <a16:creationId xmlns:a16="http://schemas.microsoft.com/office/drawing/2014/main" id="{7481178F-6134-4C12-932A-5EF986A00D66}"/>
              </a:ext>
            </a:extLst>
          </p:cNvPr>
          <p:cNvSpPr/>
          <p:nvPr/>
        </p:nvSpPr>
        <p:spPr>
          <a:xfrm>
            <a:off x="2654989" y="215936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33</a:t>
            </a:r>
          </a:p>
        </p:txBody>
      </p:sp>
      <p:sp>
        <p:nvSpPr>
          <p:cNvPr id="56" name="四角形: 角を丸くする 55">
            <a:hlinkClick r:id="rId35" action="ppaction://hlinksldjump"/>
            <a:extLst>
              <a:ext uri="{FF2B5EF4-FFF2-40B4-BE49-F238E27FC236}">
                <a16:creationId xmlns:a16="http://schemas.microsoft.com/office/drawing/2014/main" id="{F41EBFC5-E317-47E2-92AA-537C4565991B}"/>
              </a:ext>
            </a:extLst>
          </p:cNvPr>
          <p:cNvSpPr/>
          <p:nvPr/>
        </p:nvSpPr>
        <p:spPr>
          <a:xfrm>
            <a:off x="3823460" y="213672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34</a:t>
            </a:r>
          </a:p>
        </p:txBody>
      </p:sp>
      <p:sp>
        <p:nvSpPr>
          <p:cNvPr id="57" name="四角形: 角を丸くする 56">
            <a:hlinkClick r:id="rId36" action="ppaction://hlinksldjump"/>
            <a:extLst>
              <a:ext uri="{FF2B5EF4-FFF2-40B4-BE49-F238E27FC236}">
                <a16:creationId xmlns:a16="http://schemas.microsoft.com/office/drawing/2014/main" id="{BF156330-FAC7-4B3C-87A8-56AE8B1A00D5}"/>
              </a:ext>
            </a:extLst>
          </p:cNvPr>
          <p:cNvSpPr/>
          <p:nvPr/>
        </p:nvSpPr>
        <p:spPr>
          <a:xfrm>
            <a:off x="5000625" y="21401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35</a:t>
            </a:r>
          </a:p>
        </p:txBody>
      </p:sp>
      <p:sp>
        <p:nvSpPr>
          <p:cNvPr id="58" name="四角形: 角を丸くする 57">
            <a:hlinkClick r:id="rId37" action="ppaction://hlinksldjump"/>
            <a:extLst>
              <a:ext uri="{FF2B5EF4-FFF2-40B4-BE49-F238E27FC236}">
                <a16:creationId xmlns:a16="http://schemas.microsoft.com/office/drawing/2014/main" id="{FCDA9BB0-1B4C-4154-A28F-F9E8B5AA2C93}"/>
              </a:ext>
            </a:extLst>
          </p:cNvPr>
          <p:cNvSpPr/>
          <p:nvPr/>
        </p:nvSpPr>
        <p:spPr>
          <a:xfrm>
            <a:off x="6142282" y="21557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36</a:t>
            </a:r>
          </a:p>
        </p:txBody>
      </p:sp>
      <p:sp>
        <p:nvSpPr>
          <p:cNvPr id="59" name="四角形: 角を丸くする 58">
            <a:hlinkClick r:id="rId38" action="ppaction://hlinksldjump"/>
            <a:extLst>
              <a:ext uri="{FF2B5EF4-FFF2-40B4-BE49-F238E27FC236}">
                <a16:creationId xmlns:a16="http://schemas.microsoft.com/office/drawing/2014/main" id="{4DF1D63A-73F7-462B-A662-490AA4735A39}"/>
              </a:ext>
            </a:extLst>
          </p:cNvPr>
          <p:cNvSpPr/>
          <p:nvPr/>
        </p:nvSpPr>
        <p:spPr>
          <a:xfrm>
            <a:off x="7325555" y="21557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37</a:t>
            </a:r>
          </a:p>
        </p:txBody>
      </p:sp>
      <p:sp>
        <p:nvSpPr>
          <p:cNvPr id="60" name="四角形: 角を丸くする 59">
            <a:hlinkClick r:id="rId39" action="ppaction://hlinksldjump"/>
            <a:extLst>
              <a:ext uri="{FF2B5EF4-FFF2-40B4-BE49-F238E27FC236}">
                <a16:creationId xmlns:a16="http://schemas.microsoft.com/office/drawing/2014/main" id="{DD24AE1F-7A40-4BFD-AF2F-06F8CC59F1C7}"/>
              </a:ext>
            </a:extLst>
          </p:cNvPr>
          <p:cNvSpPr/>
          <p:nvPr/>
        </p:nvSpPr>
        <p:spPr>
          <a:xfrm>
            <a:off x="8508828" y="21401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38</a:t>
            </a:r>
          </a:p>
        </p:txBody>
      </p:sp>
      <p:sp>
        <p:nvSpPr>
          <p:cNvPr id="61" name="四角形: 角を丸くする 60">
            <a:hlinkClick r:id="rId40" action="ppaction://hlinksldjump"/>
            <a:extLst>
              <a:ext uri="{FF2B5EF4-FFF2-40B4-BE49-F238E27FC236}">
                <a16:creationId xmlns:a16="http://schemas.microsoft.com/office/drawing/2014/main" id="{B7B5E3D6-4AEB-46B9-9747-36BA6BEDE161}"/>
              </a:ext>
            </a:extLst>
          </p:cNvPr>
          <p:cNvSpPr/>
          <p:nvPr/>
        </p:nvSpPr>
        <p:spPr>
          <a:xfrm>
            <a:off x="9650485" y="2140170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39</a:t>
            </a:r>
          </a:p>
        </p:txBody>
      </p:sp>
      <p:sp>
        <p:nvSpPr>
          <p:cNvPr id="62" name="四角形: 角を丸くする 61">
            <a:hlinkClick r:id="rId41" action="ppaction://hlinksldjump"/>
            <a:extLst>
              <a:ext uri="{FF2B5EF4-FFF2-40B4-BE49-F238E27FC236}">
                <a16:creationId xmlns:a16="http://schemas.microsoft.com/office/drawing/2014/main" id="{71D7B5BF-066B-4505-846B-64C78E9D27F1}"/>
              </a:ext>
            </a:extLst>
          </p:cNvPr>
          <p:cNvSpPr/>
          <p:nvPr/>
        </p:nvSpPr>
        <p:spPr>
          <a:xfrm>
            <a:off x="10818955" y="2131695"/>
            <a:ext cx="1095375" cy="6184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latin typeface="Bodoni MT Black" panose="02070A03080606020203" pitchFamily="18" charset="0"/>
                <a:cs typeface="Aharoni" panose="02010803020104030203" pitchFamily="2" charset="-79"/>
              </a:rPr>
              <a:t>40</a:t>
            </a:r>
          </a:p>
        </p:txBody>
      </p:sp>
      <p:sp>
        <p:nvSpPr>
          <p:cNvPr id="63" name="四角形: 角を丸くする 62">
            <a:hlinkClick r:id="rId42" action="ppaction://hlinksldjump"/>
            <a:extLst>
              <a:ext uri="{FF2B5EF4-FFF2-40B4-BE49-F238E27FC236}">
                <a16:creationId xmlns:a16="http://schemas.microsoft.com/office/drawing/2014/main" id="{A1372B7E-D859-4097-9604-7D0D8558AFA2}"/>
              </a:ext>
            </a:extLst>
          </p:cNvPr>
          <p:cNvSpPr/>
          <p:nvPr/>
        </p:nvSpPr>
        <p:spPr>
          <a:xfrm>
            <a:off x="349735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41</a:t>
            </a:r>
          </a:p>
        </p:txBody>
      </p:sp>
      <p:sp>
        <p:nvSpPr>
          <p:cNvPr id="64" name="四角形: 角を丸くする 63">
            <a:hlinkClick r:id="rId43" action="ppaction://hlinksldjump"/>
            <a:extLst>
              <a:ext uri="{FF2B5EF4-FFF2-40B4-BE49-F238E27FC236}">
                <a16:creationId xmlns:a16="http://schemas.microsoft.com/office/drawing/2014/main" id="{FF1E2DC3-9C39-41F3-B996-E9034FE5E24F}"/>
              </a:ext>
            </a:extLst>
          </p:cNvPr>
          <p:cNvSpPr/>
          <p:nvPr/>
        </p:nvSpPr>
        <p:spPr>
          <a:xfrm>
            <a:off x="1514060" y="2800610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42</a:t>
            </a:r>
          </a:p>
        </p:txBody>
      </p:sp>
      <p:sp>
        <p:nvSpPr>
          <p:cNvPr id="65" name="四角形: 角を丸くする 64">
            <a:hlinkClick r:id="rId44" action="ppaction://hlinksldjump"/>
            <a:extLst>
              <a:ext uri="{FF2B5EF4-FFF2-40B4-BE49-F238E27FC236}">
                <a16:creationId xmlns:a16="http://schemas.microsoft.com/office/drawing/2014/main" id="{576008EB-B5FE-404C-A416-64FE2B0ACC51}"/>
              </a:ext>
            </a:extLst>
          </p:cNvPr>
          <p:cNvSpPr/>
          <p:nvPr/>
        </p:nvSpPr>
        <p:spPr>
          <a:xfrm>
            <a:off x="2664514" y="2817552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43</a:t>
            </a:r>
          </a:p>
        </p:txBody>
      </p:sp>
      <p:sp>
        <p:nvSpPr>
          <p:cNvPr id="66" name="四角形: 角を丸くする 65">
            <a:hlinkClick r:id="rId45" action="ppaction://hlinksldjump"/>
            <a:extLst>
              <a:ext uri="{FF2B5EF4-FFF2-40B4-BE49-F238E27FC236}">
                <a16:creationId xmlns:a16="http://schemas.microsoft.com/office/drawing/2014/main" id="{48127907-0E8D-462E-9469-73DABAB926B7}"/>
              </a:ext>
            </a:extLst>
          </p:cNvPr>
          <p:cNvSpPr/>
          <p:nvPr/>
        </p:nvSpPr>
        <p:spPr>
          <a:xfrm>
            <a:off x="3814349" y="2800501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44</a:t>
            </a:r>
          </a:p>
        </p:txBody>
      </p:sp>
      <p:sp>
        <p:nvSpPr>
          <p:cNvPr id="67" name="四角形: 角を丸くする 66">
            <a:hlinkClick r:id="rId46" action="ppaction://hlinksldjump"/>
            <a:extLst>
              <a:ext uri="{FF2B5EF4-FFF2-40B4-BE49-F238E27FC236}">
                <a16:creationId xmlns:a16="http://schemas.microsoft.com/office/drawing/2014/main" id="{8E8D6199-6266-41A0-BFE8-17EFEAEB1167}"/>
              </a:ext>
            </a:extLst>
          </p:cNvPr>
          <p:cNvSpPr/>
          <p:nvPr/>
        </p:nvSpPr>
        <p:spPr>
          <a:xfrm>
            <a:off x="4997935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45</a:t>
            </a:r>
          </a:p>
        </p:txBody>
      </p:sp>
      <p:sp>
        <p:nvSpPr>
          <p:cNvPr id="68" name="四角形: 角を丸くする 67">
            <a:hlinkClick r:id="rId47" action="ppaction://hlinksldjump"/>
            <a:extLst>
              <a:ext uri="{FF2B5EF4-FFF2-40B4-BE49-F238E27FC236}">
                <a16:creationId xmlns:a16="http://schemas.microsoft.com/office/drawing/2014/main" id="{D8BB4D8E-2573-4AC2-BB23-D063494BBE77}"/>
              </a:ext>
            </a:extLst>
          </p:cNvPr>
          <p:cNvSpPr/>
          <p:nvPr/>
        </p:nvSpPr>
        <p:spPr>
          <a:xfrm>
            <a:off x="6155014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46</a:t>
            </a:r>
          </a:p>
        </p:txBody>
      </p:sp>
      <p:sp>
        <p:nvSpPr>
          <p:cNvPr id="69" name="四角形: 角を丸くする 68">
            <a:hlinkClick r:id="rId48" action="ppaction://hlinksldjump"/>
            <a:extLst>
              <a:ext uri="{FF2B5EF4-FFF2-40B4-BE49-F238E27FC236}">
                <a16:creationId xmlns:a16="http://schemas.microsoft.com/office/drawing/2014/main" id="{CC9DFD43-823D-46F2-8104-94BDE1EB269E}"/>
              </a:ext>
            </a:extLst>
          </p:cNvPr>
          <p:cNvSpPr/>
          <p:nvPr/>
        </p:nvSpPr>
        <p:spPr>
          <a:xfrm>
            <a:off x="7312093" y="2800501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47</a:t>
            </a:r>
          </a:p>
        </p:txBody>
      </p:sp>
      <p:sp>
        <p:nvSpPr>
          <p:cNvPr id="70" name="四角形: 角を丸くする 69">
            <a:hlinkClick r:id="rId49" action="ppaction://hlinksldjump"/>
            <a:extLst>
              <a:ext uri="{FF2B5EF4-FFF2-40B4-BE49-F238E27FC236}">
                <a16:creationId xmlns:a16="http://schemas.microsoft.com/office/drawing/2014/main" id="{F91A355E-86D2-495D-8AC6-D428788C369F}"/>
              </a:ext>
            </a:extLst>
          </p:cNvPr>
          <p:cNvSpPr/>
          <p:nvPr/>
        </p:nvSpPr>
        <p:spPr>
          <a:xfrm>
            <a:off x="8486462" y="2800501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48</a:t>
            </a:r>
          </a:p>
        </p:txBody>
      </p:sp>
      <p:sp>
        <p:nvSpPr>
          <p:cNvPr id="71" name="四角形: 角を丸くする 70">
            <a:hlinkClick r:id="rId50" action="ppaction://hlinksldjump"/>
            <a:extLst>
              <a:ext uri="{FF2B5EF4-FFF2-40B4-BE49-F238E27FC236}">
                <a16:creationId xmlns:a16="http://schemas.microsoft.com/office/drawing/2014/main" id="{E2F0C805-BDEF-4AE2-B58F-DB264B201EB0}"/>
              </a:ext>
            </a:extLst>
          </p:cNvPr>
          <p:cNvSpPr/>
          <p:nvPr/>
        </p:nvSpPr>
        <p:spPr>
          <a:xfrm>
            <a:off x="9640020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49</a:t>
            </a:r>
          </a:p>
        </p:txBody>
      </p:sp>
      <p:sp>
        <p:nvSpPr>
          <p:cNvPr id="72" name="四角形: 角を丸くする 71">
            <a:hlinkClick r:id="rId51" action="ppaction://hlinksldjump"/>
            <a:extLst>
              <a:ext uri="{FF2B5EF4-FFF2-40B4-BE49-F238E27FC236}">
                <a16:creationId xmlns:a16="http://schemas.microsoft.com/office/drawing/2014/main" id="{BA8C3F36-3F13-45AD-8BC1-99C11758EE16}"/>
              </a:ext>
            </a:extLst>
          </p:cNvPr>
          <p:cNvSpPr/>
          <p:nvPr/>
        </p:nvSpPr>
        <p:spPr>
          <a:xfrm>
            <a:off x="10818954" y="2809763"/>
            <a:ext cx="1095375" cy="618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50</a:t>
            </a:r>
          </a:p>
        </p:txBody>
      </p:sp>
      <p:sp>
        <p:nvSpPr>
          <p:cNvPr id="73" name="四角形: 角を丸くする 72">
            <a:hlinkClick r:id="rId52" action="ppaction://hlinksldjump"/>
            <a:extLst>
              <a:ext uri="{FF2B5EF4-FFF2-40B4-BE49-F238E27FC236}">
                <a16:creationId xmlns:a16="http://schemas.microsoft.com/office/drawing/2014/main" id="{2A09E3E4-E9A3-4316-A0D3-8AEDDECBD63F}"/>
              </a:ext>
            </a:extLst>
          </p:cNvPr>
          <p:cNvSpPr/>
          <p:nvPr/>
        </p:nvSpPr>
        <p:spPr>
          <a:xfrm>
            <a:off x="349735" y="346868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51</a:t>
            </a:r>
          </a:p>
        </p:txBody>
      </p:sp>
      <p:sp>
        <p:nvSpPr>
          <p:cNvPr id="74" name="四角形: 角を丸くする 73">
            <a:hlinkClick r:id="rId53" action="ppaction://hlinksldjump"/>
            <a:extLst>
              <a:ext uri="{FF2B5EF4-FFF2-40B4-BE49-F238E27FC236}">
                <a16:creationId xmlns:a16="http://schemas.microsoft.com/office/drawing/2014/main" id="{B714F003-163A-4F0A-B005-654684D95E01}"/>
              </a:ext>
            </a:extLst>
          </p:cNvPr>
          <p:cNvSpPr/>
          <p:nvPr/>
        </p:nvSpPr>
        <p:spPr>
          <a:xfrm>
            <a:off x="1511370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52</a:t>
            </a:r>
          </a:p>
        </p:txBody>
      </p:sp>
      <p:sp>
        <p:nvSpPr>
          <p:cNvPr id="75" name="四角形: 角を丸くする 74">
            <a:hlinkClick r:id="rId54" action="ppaction://hlinksldjump"/>
            <a:extLst>
              <a:ext uri="{FF2B5EF4-FFF2-40B4-BE49-F238E27FC236}">
                <a16:creationId xmlns:a16="http://schemas.microsoft.com/office/drawing/2014/main" id="{4E216B20-0C0C-4081-A75A-76BB2730CA31}"/>
              </a:ext>
            </a:extLst>
          </p:cNvPr>
          <p:cNvSpPr/>
          <p:nvPr/>
        </p:nvSpPr>
        <p:spPr>
          <a:xfrm>
            <a:off x="2670316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53</a:t>
            </a:r>
          </a:p>
        </p:txBody>
      </p:sp>
      <p:sp>
        <p:nvSpPr>
          <p:cNvPr id="76" name="四角形: 角を丸くする 75">
            <a:hlinkClick r:id="rId55" action="ppaction://hlinksldjump"/>
            <a:extLst>
              <a:ext uri="{FF2B5EF4-FFF2-40B4-BE49-F238E27FC236}">
                <a16:creationId xmlns:a16="http://schemas.microsoft.com/office/drawing/2014/main" id="{361273F5-DDDB-4AC6-9785-423F7EC00EEB}"/>
              </a:ext>
            </a:extLst>
          </p:cNvPr>
          <p:cNvSpPr/>
          <p:nvPr/>
        </p:nvSpPr>
        <p:spPr>
          <a:xfrm>
            <a:off x="3823874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54</a:t>
            </a:r>
          </a:p>
        </p:txBody>
      </p:sp>
      <p:sp>
        <p:nvSpPr>
          <p:cNvPr id="77" name="四角形: 角を丸くする 76">
            <a:hlinkClick r:id="rId56" action="ppaction://hlinksldjump"/>
            <a:extLst>
              <a:ext uri="{FF2B5EF4-FFF2-40B4-BE49-F238E27FC236}">
                <a16:creationId xmlns:a16="http://schemas.microsoft.com/office/drawing/2014/main" id="{9EF20F53-A642-4651-8912-1D0913B0C67A}"/>
              </a:ext>
            </a:extLst>
          </p:cNvPr>
          <p:cNvSpPr/>
          <p:nvPr/>
        </p:nvSpPr>
        <p:spPr>
          <a:xfrm>
            <a:off x="4977432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55</a:t>
            </a:r>
          </a:p>
        </p:txBody>
      </p:sp>
      <p:sp>
        <p:nvSpPr>
          <p:cNvPr id="78" name="四角形: 角を丸くする 77">
            <a:hlinkClick r:id="rId57" action="ppaction://hlinksldjump"/>
            <a:extLst>
              <a:ext uri="{FF2B5EF4-FFF2-40B4-BE49-F238E27FC236}">
                <a16:creationId xmlns:a16="http://schemas.microsoft.com/office/drawing/2014/main" id="{AD24EC1A-7FA1-4F16-8F27-AAF0276FD227}"/>
              </a:ext>
            </a:extLst>
          </p:cNvPr>
          <p:cNvSpPr/>
          <p:nvPr/>
        </p:nvSpPr>
        <p:spPr>
          <a:xfrm>
            <a:off x="6149836" y="3488783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56</a:t>
            </a:r>
          </a:p>
        </p:txBody>
      </p:sp>
      <p:sp>
        <p:nvSpPr>
          <p:cNvPr id="79" name="四角形: 角を丸くする 78">
            <a:hlinkClick r:id="rId58" action="ppaction://hlinksldjump"/>
            <a:extLst>
              <a:ext uri="{FF2B5EF4-FFF2-40B4-BE49-F238E27FC236}">
                <a16:creationId xmlns:a16="http://schemas.microsoft.com/office/drawing/2014/main" id="{589F9CB8-E33F-4646-9A6E-5C8BD2D64239}"/>
              </a:ext>
            </a:extLst>
          </p:cNvPr>
          <p:cNvSpPr/>
          <p:nvPr/>
        </p:nvSpPr>
        <p:spPr>
          <a:xfrm>
            <a:off x="7322444" y="3481963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57</a:t>
            </a:r>
          </a:p>
        </p:txBody>
      </p:sp>
      <p:sp>
        <p:nvSpPr>
          <p:cNvPr id="80" name="四角形: 角を丸くする 79">
            <a:hlinkClick r:id="rId59" action="ppaction://hlinksldjump"/>
            <a:extLst>
              <a:ext uri="{FF2B5EF4-FFF2-40B4-BE49-F238E27FC236}">
                <a16:creationId xmlns:a16="http://schemas.microsoft.com/office/drawing/2014/main" id="{4636E4E8-712E-459C-8626-869A7F2B1227}"/>
              </a:ext>
            </a:extLst>
          </p:cNvPr>
          <p:cNvSpPr/>
          <p:nvPr/>
        </p:nvSpPr>
        <p:spPr>
          <a:xfrm>
            <a:off x="8494848" y="347804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58</a:t>
            </a:r>
          </a:p>
        </p:txBody>
      </p:sp>
      <p:sp>
        <p:nvSpPr>
          <p:cNvPr id="82" name="四角形: 角を丸くする 81">
            <a:hlinkClick r:id="rId60" action="ppaction://hlinksldjump"/>
            <a:extLst>
              <a:ext uri="{FF2B5EF4-FFF2-40B4-BE49-F238E27FC236}">
                <a16:creationId xmlns:a16="http://schemas.microsoft.com/office/drawing/2014/main" id="{2F565C25-B59E-4C5B-B435-B5D7861B7048}"/>
              </a:ext>
            </a:extLst>
          </p:cNvPr>
          <p:cNvSpPr/>
          <p:nvPr/>
        </p:nvSpPr>
        <p:spPr>
          <a:xfrm>
            <a:off x="9655662" y="3490179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59</a:t>
            </a:r>
          </a:p>
        </p:txBody>
      </p:sp>
      <p:sp>
        <p:nvSpPr>
          <p:cNvPr id="83" name="四角形: 角を丸くする 82">
            <a:hlinkClick r:id="rId61" action="ppaction://hlinksldjump"/>
            <a:extLst>
              <a:ext uri="{FF2B5EF4-FFF2-40B4-BE49-F238E27FC236}">
                <a16:creationId xmlns:a16="http://schemas.microsoft.com/office/drawing/2014/main" id="{382B7DCA-31B6-44A5-8954-A43EBC9A66BF}"/>
              </a:ext>
            </a:extLst>
          </p:cNvPr>
          <p:cNvSpPr/>
          <p:nvPr/>
        </p:nvSpPr>
        <p:spPr>
          <a:xfrm>
            <a:off x="10828066" y="3468687"/>
            <a:ext cx="1095375" cy="6184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60</a:t>
            </a:r>
          </a:p>
        </p:txBody>
      </p:sp>
      <p:sp>
        <p:nvSpPr>
          <p:cNvPr id="85" name="四角形: 角を丸くする 84">
            <a:hlinkClick r:id="rId62" action="ppaction://hlinksldjump"/>
            <a:extLst>
              <a:ext uri="{FF2B5EF4-FFF2-40B4-BE49-F238E27FC236}">
                <a16:creationId xmlns:a16="http://schemas.microsoft.com/office/drawing/2014/main" id="{D1031B51-6812-4805-9CE7-DD50DE1DE7AD}"/>
              </a:ext>
            </a:extLst>
          </p:cNvPr>
          <p:cNvSpPr/>
          <p:nvPr/>
        </p:nvSpPr>
        <p:spPr>
          <a:xfrm>
            <a:off x="349735" y="4157074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61</a:t>
            </a:r>
          </a:p>
        </p:txBody>
      </p:sp>
      <p:sp>
        <p:nvSpPr>
          <p:cNvPr id="86" name="四角形: 角を丸くする 85">
            <a:hlinkClick r:id="rId63" action="ppaction://hlinksldjump"/>
            <a:extLst>
              <a:ext uri="{FF2B5EF4-FFF2-40B4-BE49-F238E27FC236}">
                <a16:creationId xmlns:a16="http://schemas.microsoft.com/office/drawing/2014/main" id="{418D3217-1708-48A1-8019-50DF83F26B7C}"/>
              </a:ext>
            </a:extLst>
          </p:cNvPr>
          <p:cNvSpPr/>
          <p:nvPr/>
        </p:nvSpPr>
        <p:spPr>
          <a:xfrm>
            <a:off x="1511370" y="4138487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62</a:t>
            </a:r>
          </a:p>
        </p:txBody>
      </p:sp>
      <p:sp>
        <p:nvSpPr>
          <p:cNvPr id="87" name="四角形: 角を丸くする 86">
            <a:hlinkClick r:id="rId64" action="ppaction://hlinksldjump"/>
            <a:extLst>
              <a:ext uri="{FF2B5EF4-FFF2-40B4-BE49-F238E27FC236}">
                <a16:creationId xmlns:a16="http://schemas.microsoft.com/office/drawing/2014/main" id="{3B18A29C-D742-4C06-86BA-06CB6463E149}"/>
              </a:ext>
            </a:extLst>
          </p:cNvPr>
          <p:cNvSpPr/>
          <p:nvPr/>
        </p:nvSpPr>
        <p:spPr>
          <a:xfrm>
            <a:off x="2675696" y="4138487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63</a:t>
            </a:r>
          </a:p>
        </p:txBody>
      </p:sp>
      <p:sp>
        <p:nvSpPr>
          <p:cNvPr id="88" name="四角形: 角を丸くする 87">
            <a:hlinkClick r:id="rId65" action="ppaction://hlinksldjump"/>
            <a:extLst>
              <a:ext uri="{FF2B5EF4-FFF2-40B4-BE49-F238E27FC236}">
                <a16:creationId xmlns:a16="http://schemas.microsoft.com/office/drawing/2014/main" id="{353EDDB2-ADB3-4157-B61D-F96BF4A96410}"/>
              </a:ext>
            </a:extLst>
          </p:cNvPr>
          <p:cNvSpPr/>
          <p:nvPr/>
        </p:nvSpPr>
        <p:spPr>
          <a:xfrm>
            <a:off x="3840022" y="4138487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64</a:t>
            </a:r>
          </a:p>
        </p:txBody>
      </p:sp>
      <p:sp>
        <p:nvSpPr>
          <p:cNvPr id="89" name="四角形: 角を丸くする 88">
            <a:hlinkClick r:id="rId66" action="ppaction://hlinksldjump"/>
            <a:extLst>
              <a:ext uri="{FF2B5EF4-FFF2-40B4-BE49-F238E27FC236}">
                <a16:creationId xmlns:a16="http://schemas.microsoft.com/office/drawing/2014/main" id="{69465C40-7AC3-4906-82E1-288D510AA67E}"/>
              </a:ext>
            </a:extLst>
          </p:cNvPr>
          <p:cNvSpPr/>
          <p:nvPr/>
        </p:nvSpPr>
        <p:spPr>
          <a:xfrm>
            <a:off x="4991513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65</a:t>
            </a:r>
          </a:p>
        </p:txBody>
      </p:sp>
      <p:sp>
        <p:nvSpPr>
          <p:cNvPr id="90" name="四角形: 角を丸くする 89">
            <a:hlinkClick r:id="rId67" action="ppaction://hlinksldjump"/>
            <a:extLst>
              <a:ext uri="{FF2B5EF4-FFF2-40B4-BE49-F238E27FC236}">
                <a16:creationId xmlns:a16="http://schemas.microsoft.com/office/drawing/2014/main" id="{CA90E28C-1721-465B-A4DB-7824E7F31900}"/>
              </a:ext>
            </a:extLst>
          </p:cNvPr>
          <p:cNvSpPr/>
          <p:nvPr/>
        </p:nvSpPr>
        <p:spPr>
          <a:xfrm>
            <a:off x="6129340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66</a:t>
            </a:r>
          </a:p>
        </p:txBody>
      </p:sp>
      <p:sp>
        <p:nvSpPr>
          <p:cNvPr id="91" name="四角形: 角を丸くする 90">
            <a:hlinkClick r:id="rId68" action="ppaction://hlinksldjump"/>
            <a:extLst>
              <a:ext uri="{FF2B5EF4-FFF2-40B4-BE49-F238E27FC236}">
                <a16:creationId xmlns:a16="http://schemas.microsoft.com/office/drawing/2014/main" id="{6BA5BC58-3A22-4626-9A36-85840C017395}"/>
              </a:ext>
            </a:extLst>
          </p:cNvPr>
          <p:cNvSpPr/>
          <p:nvPr/>
        </p:nvSpPr>
        <p:spPr>
          <a:xfrm>
            <a:off x="7319965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67</a:t>
            </a:r>
          </a:p>
        </p:txBody>
      </p:sp>
      <p:sp>
        <p:nvSpPr>
          <p:cNvPr id="92" name="四角形: 角を丸くする 91">
            <a:hlinkClick r:id="rId69" action="ppaction://hlinksldjump"/>
            <a:extLst>
              <a:ext uri="{FF2B5EF4-FFF2-40B4-BE49-F238E27FC236}">
                <a16:creationId xmlns:a16="http://schemas.microsoft.com/office/drawing/2014/main" id="{AE9F4660-9C49-4E2C-A897-78AB85C0FD38}"/>
              </a:ext>
            </a:extLst>
          </p:cNvPr>
          <p:cNvSpPr/>
          <p:nvPr/>
        </p:nvSpPr>
        <p:spPr>
          <a:xfrm>
            <a:off x="8468966" y="4157074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68</a:t>
            </a:r>
          </a:p>
        </p:txBody>
      </p:sp>
      <p:sp>
        <p:nvSpPr>
          <p:cNvPr id="93" name="四角形: 角を丸くする 92">
            <a:hlinkClick r:id="rId70" action="ppaction://hlinksldjump"/>
            <a:extLst>
              <a:ext uri="{FF2B5EF4-FFF2-40B4-BE49-F238E27FC236}">
                <a16:creationId xmlns:a16="http://schemas.microsoft.com/office/drawing/2014/main" id="{09D138A6-E10A-402B-B2F3-244F7F9734A6}"/>
              </a:ext>
            </a:extLst>
          </p:cNvPr>
          <p:cNvSpPr/>
          <p:nvPr/>
        </p:nvSpPr>
        <p:spPr>
          <a:xfrm>
            <a:off x="9640019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69</a:t>
            </a:r>
          </a:p>
        </p:txBody>
      </p:sp>
      <p:sp>
        <p:nvSpPr>
          <p:cNvPr id="94" name="四角形: 角を丸くする 93">
            <a:hlinkClick r:id="rId71" action="ppaction://hlinksldjump"/>
            <a:extLst>
              <a:ext uri="{FF2B5EF4-FFF2-40B4-BE49-F238E27FC236}">
                <a16:creationId xmlns:a16="http://schemas.microsoft.com/office/drawing/2014/main" id="{15D65950-AE52-40A3-BE9F-92101D0A2AD2}"/>
              </a:ext>
            </a:extLst>
          </p:cNvPr>
          <p:cNvSpPr/>
          <p:nvPr/>
        </p:nvSpPr>
        <p:spPr>
          <a:xfrm>
            <a:off x="10828066" y="4147640"/>
            <a:ext cx="1095375" cy="61849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70</a:t>
            </a:r>
          </a:p>
        </p:txBody>
      </p:sp>
      <p:sp>
        <p:nvSpPr>
          <p:cNvPr id="95" name="四角形: 角を丸くする 94">
            <a:hlinkClick r:id="rId72" action="ppaction://hlinksldjump"/>
            <a:extLst>
              <a:ext uri="{FF2B5EF4-FFF2-40B4-BE49-F238E27FC236}">
                <a16:creationId xmlns:a16="http://schemas.microsoft.com/office/drawing/2014/main" id="{533D1AF5-6E1B-4952-83AA-E4D7506FCCEA}"/>
              </a:ext>
            </a:extLst>
          </p:cNvPr>
          <p:cNvSpPr/>
          <p:nvPr/>
        </p:nvSpPr>
        <p:spPr>
          <a:xfrm>
            <a:off x="349735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71</a:t>
            </a:r>
          </a:p>
        </p:txBody>
      </p:sp>
      <p:sp>
        <p:nvSpPr>
          <p:cNvPr id="97" name="四角形: 角を丸くする 96">
            <a:hlinkClick r:id="rId73" action="ppaction://hlinksldjump"/>
            <a:extLst>
              <a:ext uri="{FF2B5EF4-FFF2-40B4-BE49-F238E27FC236}">
                <a16:creationId xmlns:a16="http://schemas.microsoft.com/office/drawing/2014/main" id="{CC785738-BA58-46AC-97A5-2403A22E0929}"/>
              </a:ext>
            </a:extLst>
          </p:cNvPr>
          <p:cNvSpPr/>
          <p:nvPr/>
        </p:nvSpPr>
        <p:spPr>
          <a:xfrm>
            <a:off x="1499570" y="4800730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72</a:t>
            </a:r>
          </a:p>
        </p:txBody>
      </p:sp>
      <p:sp>
        <p:nvSpPr>
          <p:cNvPr id="98" name="四角形: 角を丸くする 97">
            <a:hlinkClick r:id="rId74" action="ppaction://hlinksldjump"/>
            <a:extLst>
              <a:ext uri="{FF2B5EF4-FFF2-40B4-BE49-F238E27FC236}">
                <a16:creationId xmlns:a16="http://schemas.microsoft.com/office/drawing/2014/main" id="{EDAB73DC-70A3-4098-8675-A6516F2E3518}"/>
              </a:ext>
            </a:extLst>
          </p:cNvPr>
          <p:cNvSpPr/>
          <p:nvPr/>
        </p:nvSpPr>
        <p:spPr>
          <a:xfrm>
            <a:off x="2668455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73</a:t>
            </a:r>
          </a:p>
        </p:txBody>
      </p:sp>
      <p:sp>
        <p:nvSpPr>
          <p:cNvPr id="99" name="四角形: 角を丸くする 98">
            <a:hlinkClick r:id="rId75" action="ppaction://hlinksldjump"/>
            <a:extLst>
              <a:ext uri="{FF2B5EF4-FFF2-40B4-BE49-F238E27FC236}">
                <a16:creationId xmlns:a16="http://schemas.microsoft.com/office/drawing/2014/main" id="{776D8665-5D45-4A48-A4C6-7BEBFD1674F5}"/>
              </a:ext>
            </a:extLst>
          </p:cNvPr>
          <p:cNvSpPr/>
          <p:nvPr/>
        </p:nvSpPr>
        <p:spPr>
          <a:xfrm>
            <a:off x="3823252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74</a:t>
            </a:r>
          </a:p>
        </p:txBody>
      </p:sp>
      <p:sp>
        <p:nvSpPr>
          <p:cNvPr id="100" name="四角形: 角を丸くする 99">
            <a:hlinkClick r:id="rId76" action="ppaction://hlinksldjump"/>
            <a:extLst>
              <a:ext uri="{FF2B5EF4-FFF2-40B4-BE49-F238E27FC236}">
                <a16:creationId xmlns:a16="http://schemas.microsoft.com/office/drawing/2014/main" id="{DE8E3AAF-75FA-4EEB-BBD3-956D2BD3B903}"/>
              </a:ext>
            </a:extLst>
          </p:cNvPr>
          <p:cNvSpPr/>
          <p:nvPr/>
        </p:nvSpPr>
        <p:spPr>
          <a:xfrm>
            <a:off x="5007249" y="479148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75</a:t>
            </a:r>
          </a:p>
        </p:txBody>
      </p:sp>
      <p:sp>
        <p:nvSpPr>
          <p:cNvPr id="101" name="四角形: 角を丸くする 100">
            <a:hlinkClick r:id="rId77" action="ppaction://hlinksldjump"/>
            <a:extLst>
              <a:ext uri="{FF2B5EF4-FFF2-40B4-BE49-F238E27FC236}">
                <a16:creationId xmlns:a16="http://schemas.microsoft.com/office/drawing/2014/main" id="{46876A4C-BEB4-4656-9D18-530E3990F6E2}"/>
              </a:ext>
            </a:extLst>
          </p:cNvPr>
          <p:cNvSpPr/>
          <p:nvPr/>
        </p:nvSpPr>
        <p:spPr>
          <a:xfrm>
            <a:off x="6149836" y="4795781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76</a:t>
            </a:r>
          </a:p>
        </p:txBody>
      </p:sp>
      <p:sp>
        <p:nvSpPr>
          <p:cNvPr id="102" name="四角形: 角を丸くする 101">
            <a:hlinkClick r:id="rId78" action="ppaction://hlinksldjump"/>
            <a:extLst>
              <a:ext uri="{FF2B5EF4-FFF2-40B4-BE49-F238E27FC236}">
                <a16:creationId xmlns:a16="http://schemas.microsoft.com/office/drawing/2014/main" id="{72894D15-10C4-4C04-8D64-CA59470C26E4}"/>
              </a:ext>
            </a:extLst>
          </p:cNvPr>
          <p:cNvSpPr/>
          <p:nvPr/>
        </p:nvSpPr>
        <p:spPr>
          <a:xfrm>
            <a:off x="7321628" y="4799043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77</a:t>
            </a:r>
          </a:p>
        </p:txBody>
      </p:sp>
      <p:sp>
        <p:nvSpPr>
          <p:cNvPr id="103" name="四角形: 角を丸くする 102">
            <a:hlinkClick r:id="rId79" action="ppaction://hlinksldjump"/>
            <a:extLst>
              <a:ext uri="{FF2B5EF4-FFF2-40B4-BE49-F238E27FC236}">
                <a16:creationId xmlns:a16="http://schemas.microsoft.com/office/drawing/2014/main" id="{B7BB17E1-D783-4F2E-B609-97389E522D2F}"/>
              </a:ext>
            </a:extLst>
          </p:cNvPr>
          <p:cNvSpPr/>
          <p:nvPr/>
        </p:nvSpPr>
        <p:spPr>
          <a:xfrm>
            <a:off x="8486461" y="4802022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78</a:t>
            </a:r>
          </a:p>
        </p:txBody>
      </p:sp>
      <p:sp>
        <p:nvSpPr>
          <p:cNvPr id="104" name="四角形: 角を丸くする 103">
            <a:hlinkClick r:id="rId80" action="ppaction://hlinksldjump"/>
            <a:extLst>
              <a:ext uri="{FF2B5EF4-FFF2-40B4-BE49-F238E27FC236}">
                <a16:creationId xmlns:a16="http://schemas.microsoft.com/office/drawing/2014/main" id="{7C441C31-9428-4F09-9BD2-40F11088A61E}"/>
              </a:ext>
            </a:extLst>
          </p:cNvPr>
          <p:cNvSpPr/>
          <p:nvPr/>
        </p:nvSpPr>
        <p:spPr>
          <a:xfrm>
            <a:off x="9629048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79</a:t>
            </a:r>
          </a:p>
        </p:txBody>
      </p:sp>
      <p:sp>
        <p:nvSpPr>
          <p:cNvPr id="105" name="四角形: 角を丸くする 104">
            <a:hlinkClick r:id="rId81" action="ppaction://hlinksldjump"/>
            <a:extLst>
              <a:ext uri="{FF2B5EF4-FFF2-40B4-BE49-F238E27FC236}">
                <a16:creationId xmlns:a16="http://schemas.microsoft.com/office/drawing/2014/main" id="{BFC9BCA1-5071-4E96-A164-12E92AD78839}"/>
              </a:ext>
            </a:extLst>
          </p:cNvPr>
          <p:cNvSpPr/>
          <p:nvPr/>
        </p:nvSpPr>
        <p:spPr>
          <a:xfrm>
            <a:off x="10800840" y="4810536"/>
            <a:ext cx="1095375" cy="618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80</a:t>
            </a:r>
          </a:p>
        </p:txBody>
      </p:sp>
      <p:sp>
        <p:nvSpPr>
          <p:cNvPr id="106" name="四角形: 角を丸くする 105">
            <a:hlinkClick r:id="rId82" action="ppaction://hlinksldjump"/>
            <a:extLst>
              <a:ext uri="{FF2B5EF4-FFF2-40B4-BE49-F238E27FC236}">
                <a16:creationId xmlns:a16="http://schemas.microsoft.com/office/drawing/2014/main" id="{2CABF006-4C0D-408C-977A-2DCC274CAF85}"/>
              </a:ext>
            </a:extLst>
          </p:cNvPr>
          <p:cNvSpPr/>
          <p:nvPr/>
        </p:nvSpPr>
        <p:spPr>
          <a:xfrm>
            <a:off x="340210" y="5457601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81</a:t>
            </a:r>
          </a:p>
        </p:txBody>
      </p:sp>
      <p:sp>
        <p:nvSpPr>
          <p:cNvPr id="108" name="四角形: 角を丸くする 107">
            <a:hlinkClick r:id="rId83" action="ppaction://hlinksldjump"/>
            <a:extLst>
              <a:ext uri="{FF2B5EF4-FFF2-40B4-BE49-F238E27FC236}">
                <a16:creationId xmlns:a16="http://schemas.microsoft.com/office/drawing/2014/main" id="{49534C9C-BBBB-482B-AE3E-510FC394FB7C}"/>
              </a:ext>
            </a:extLst>
          </p:cNvPr>
          <p:cNvSpPr/>
          <p:nvPr/>
        </p:nvSpPr>
        <p:spPr>
          <a:xfrm>
            <a:off x="1501846" y="5457601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82</a:t>
            </a:r>
          </a:p>
        </p:txBody>
      </p:sp>
      <p:sp>
        <p:nvSpPr>
          <p:cNvPr id="109" name="四角形: 角を丸くする 108">
            <a:hlinkClick r:id="rId84" action="ppaction://hlinksldjump"/>
            <a:extLst>
              <a:ext uri="{FF2B5EF4-FFF2-40B4-BE49-F238E27FC236}">
                <a16:creationId xmlns:a16="http://schemas.microsoft.com/office/drawing/2014/main" id="{A1CD555F-677C-44CD-936D-E73AA782D0FA}"/>
              </a:ext>
            </a:extLst>
          </p:cNvPr>
          <p:cNvSpPr/>
          <p:nvPr/>
        </p:nvSpPr>
        <p:spPr>
          <a:xfrm>
            <a:off x="2654988" y="5470117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83</a:t>
            </a:r>
          </a:p>
        </p:txBody>
      </p:sp>
      <p:sp>
        <p:nvSpPr>
          <p:cNvPr id="110" name="四角形: 角を丸くする 109">
            <a:hlinkClick r:id="rId85" action="ppaction://hlinksldjump"/>
            <a:extLst>
              <a:ext uri="{FF2B5EF4-FFF2-40B4-BE49-F238E27FC236}">
                <a16:creationId xmlns:a16="http://schemas.microsoft.com/office/drawing/2014/main" id="{75F5B8AB-4B68-4FDC-BA02-A0A46117BBDC}"/>
              </a:ext>
            </a:extLst>
          </p:cNvPr>
          <p:cNvSpPr/>
          <p:nvPr/>
        </p:nvSpPr>
        <p:spPr>
          <a:xfrm>
            <a:off x="3832777" y="5468066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84</a:t>
            </a:r>
          </a:p>
        </p:txBody>
      </p:sp>
      <p:sp>
        <p:nvSpPr>
          <p:cNvPr id="111" name="四角形: 角を丸くする 110">
            <a:hlinkClick r:id="rId86" action="ppaction://hlinksldjump"/>
            <a:extLst>
              <a:ext uri="{FF2B5EF4-FFF2-40B4-BE49-F238E27FC236}">
                <a16:creationId xmlns:a16="http://schemas.microsoft.com/office/drawing/2014/main" id="{800AA9C1-1BF8-45B7-A881-65CEDC6533B1}"/>
              </a:ext>
            </a:extLst>
          </p:cNvPr>
          <p:cNvSpPr/>
          <p:nvPr/>
        </p:nvSpPr>
        <p:spPr>
          <a:xfrm>
            <a:off x="5007250" y="5467126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85</a:t>
            </a:r>
          </a:p>
        </p:txBody>
      </p:sp>
      <p:sp>
        <p:nvSpPr>
          <p:cNvPr id="112" name="四角形: 角を丸くする 111">
            <a:hlinkClick r:id="rId87" action="ppaction://hlinksldjump"/>
            <a:extLst>
              <a:ext uri="{FF2B5EF4-FFF2-40B4-BE49-F238E27FC236}">
                <a16:creationId xmlns:a16="http://schemas.microsoft.com/office/drawing/2014/main" id="{1511DFF5-928D-4404-9CED-51BA74AB1427}"/>
              </a:ext>
            </a:extLst>
          </p:cNvPr>
          <p:cNvSpPr/>
          <p:nvPr/>
        </p:nvSpPr>
        <p:spPr>
          <a:xfrm>
            <a:off x="6149836" y="5457601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86</a:t>
            </a:r>
          </a:p>
        </p:txBody>
      </p:sp>
      <p:sp>
        <p:nvSpPr>
          <p:cNvPr id="113" name="四角形: 角を丸くする 112">
            <a:hlinkClick r:id="rId88" action="ppaction://hlinksldjump"/>
            <a:extLst>
              <a:ext uri="{FF2B5EF4-FFF2-40B4-BE49-F238E27FC236}">
                <a16:creationId xmlns:a16="http://schemas.microsoft.com/office/drawing/2014/main" id="{0C206F8E-144F-4A05-A9AE-17FA5BE12136}"/>
              </a:ext>
            </a:extLst>
          </p:cNvPr>
          <p:cNvSpPr/>
          <p:nvPr/>
        </p:nvSpPr>
        <p:spPr>
          <a:xfrm>
            <a:off x="7312093" y="5467126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87</a:t>
            </a:r>
          </a:p>
        </p:txBody>
      </p:sp>
      <p:sp>
        <p:nvSpPr>
          <p:cNvPr id="114" name="四角形: 角を丸くする 113">
            <a:hlinkClick r:id="rId89" action="ppaction://hlinksldjump"/>
            <a:extLst>
              <a:ext uri="{FF2B5EF4-FFF2-40B4-BE49-F238E27FC236}">
                <a16:creationId xmlns:a16="http://schemas.microsoft.com/office/drawing/2014/main" id="{4CEBC083-37A5-4D55-92D0-0A470AC5BDEE}"/>
              </a:ext>
            </a:extLst>
          </p:cNvPr>
          <p:cNvSpPr/>
          <p:nvPr/>
        </p:nvSpPr>
        <p:spPr>
          <a:xfrm>
            <a:off x="8494847" y="5466020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88</a:t>
            </a:r>
          </a:p>
        </p:txBody>
      </p:sp>
      <p:sp>
        <p:nvSpPr>
          <p:cNvPr id="115" name="四角形: 角を丸くする 114">
            <a:hlinkClick r:id="rId90" action="ppaction://hlinksldjump"/>
            <a:extLst>
              <a:ext uri="{FF2B5EF4-FFF2-40B4-BE49-F238E27FC236}">
                <a16:creationId xmlns:a16="http://schemas.microsoft.com/office/drawing/2014/main" id="{8D407166-31AD-4F9B-B131-499BCDE73BA2}"/>
              </a:ext>
            </a:extLst>
          </p:cNvPr>
          <p:cNvSpPr/>
          <p:nvPr/>
        </p:nvSpPr>
        <p:spPr>
          <a:xfrm>
            <a:off x="9643532" y="5457601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89</a:t>
            </a:r>
          </a:p>
        </p:txBody>
      </p:sp>
      <p:sp>
        <p:nvSpPr>
          <p:cNvPr id="116" name="四角形: 角を丸くする 115">
            <a:hlinkClick r:id="rId91" action="ppaction://hlinksldjump"/>
            <a:extLst>
              <a:ext uri="{FF2B5EF4-FFF2-40B4-BE49-F238E27FC236}">
                <a16:creationId xmlns:a16="http://schemas.microsoft.com/office/drawing/2014/main" id="{69F12F48-FA94-4346-9A08-02C24C380420}"/>
              </a:ext>
            </a:extLst>
          </p:cNvPr>
          <p:cNvSpPr/>
          <p:nvPr/>
        </p:nvSpPr>
        <p:spPr>
          <a:xfrm>
            <a:off x="10818326" y="5467882"/>
            <a:ext cx="1095375" cy="61849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90</a:t>
            </a:r>
          </a:p>
        </p:txBody>
      </p:sp>
      <p:sp>
        <p:nvSpPr>
          <p:cNvPr id="117" name="四角形: 角を丸くする 116">
            <a:hlinkClick r:id="rId92" action="ppaction://hlinksldjump"/>
            <a:extLst>
              <a:ext uri="{FF2B5EF4-FFF2-40B4-BE49-F238E27FC236}">
                <a16:creationId xmlns:a16="http://schemas.microsoft.com/office/drawing/2014/main" id="{A8CF62EE-D840-4AF6-936E-C369A296A372}"/>
              </a:ext>
            </a:extLst>
          </p:cNvPr>
          <p:cNvSpPr/>
          <p:nvPr/>
        </p:nvSpPr>
        <p:spPr>
          <a:xfrm>
            <a:off x="349734" y="613963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91</a:t>
            </a:r>
          </a:p>
        </p:txBody>
      </p:sp>
      <p:sp>
        <p:nvSpPr>
          <p:cNvPr id="119" name="四角形: 角を丸くする 118">
            <a:hlinkClick r:id="rId93" action="ppaction://hlinksldjump"/>
            <a:extLst>
              <a:ext uri="{FF2B5EF4-FFF2-40B4-BE49-F238E27FC236}">
                <a16:creationId xmlns:a16="http://schemas.microsoft.com/office/drawing/2014/main" id="{EA1FAE9C-854B-45E6-8DD8-9EA876E92238}"/>
              </a:ext>
            </a:extLst>
          </p:cNvPr>
          <p:cNvSpPr/>
          <p:nvPr/>
        </p:nvSpPr>
        <p:spPr>
          <a:xfrm>
            <a:off x="1509095" y="6131011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92</a:t>
            </a:r>
          </a:p>
        </p:txBody>
      </p:sp>
      <p:sp>
        <p:nvSpPr>
          <p:cNvPr id="120" name="四角形: 角を丸くする 119">
            <a:hlinkClick r:id="rId94" action="ppaction://hlinksldjump"/>
            <a:extLst>
              <a:ext uri="{FF2B5EF4-FFF2-40B4-BE49-F238E27FC236}">
                <a16:creationId xmlns:a16="http://schemas.microsoft.com/office/drawing/2014/main" id="{55DA1F90-0545-4A51-8D90-7168E4EDFB51}"/>
              </a:ext>
            </a:extLst>
          </p:cNvPr>
          <p:cNvSpPr/>
          <p:nvPr/>
        </p:nvSpPr>
        <p:spPr>
          <a:xfrm>
            <a:off x="2664513" y="612058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93</a:t>
            </a:r>
          </a:p>
        </p:txBody>
      </p:sp>
      <p:sp>
        <p:nvSpPr>
          <p:cNvPr id="121" name="四角形: 角を丸くする 120">
            <a:hlinkClick r:id="rId95" action="ppaction://hlinksldjump"/>
            <a:extLst>
              <a:ext uri="{FF2B5EF4-FFF2-40B4-BE49-F238E27FC236}">
                <a16:creationId xmlns:a16="http://schemas.microsoft.com/office/drawing/2014/main" id="{E7BEF389-36AC-4FEC-89DE-B7A30F2F4160}"/>
              </a:ext>
            </a:extLst>
          </p:cNvPr>
          <p:cNvSpPr/>
          <p:nvPr/>
        </p:nvSpPr>
        <p:spPr>
          <a:xfrm>
            <a:off x="3828015" y="6125210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94</a:t>
            </a:r>
          </a:p>
        </p:txBody>
      </p:sp>
      <p:sp>
        <p:nvSpPr>
          <p:cNvPr id="122" name="四角形: 角を丸くする 121">
            <a:hlinkClick r:id="rId96" action="ppaction://hlinksldjump"/>
            <a:extLst>
              <a:ext uri="{FF2B5EF4-FFF2-40B4-BE49-F238E27FC236}">
                <a16:creationId xmlns:a16="http://schemas.microsoft.com/office/drawing/2014/main" id="{5B7B1375-F368-4877-B35E-A21BD7CF55FF}"/>
              </a:ext>
            </a:extLst>
          </p:cNvPr>
          <p:cNvSpPr/>
          <p:nvPr/>
        </p:nvSpPr>
        <p:spPr>
          <a:xfrm>
            <a:off x="4997934" y="613788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95</a:t>
            </a:r>
          </a:p>
        </p:txBody>
      </p:sp>
      <p:sp>
        <p:nvSpPr>
          <p:cNvPr id="123" name="四角形: 角を丸くする 122">
            <a:hlinkClick r:id="rId97" action="ppaction://hlinksldjump"/>
            <a:extLst>
              <a:ext uri="{FF2B5EF4-FFF2-40B4-BE49-F238E27FC236}">
                <a16:creationId xmlns:a16="http://schemas.microsoft.com/office/drawing/2014/main" id="{2021350A-6812-4F50-845F-EB0C6825B071}"/>
              </a:ext>
            </a:extLst>
          </p:cNvPr>
          <p:cNvSpPr/>
          <p:nvPr/>
        </p:nvSpPr>
        <p:spPr>
          <a:xfrm>
            <a:off x="6149836" y="6131011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96</a:t>
            </a:r>
          </a:p>
        </p:txBody>
      </p:sp>
      <p:sp>
        <p:nvSpPr>
          <p:cNvPr id="124" name="四角形: 角を丸くする 123">
            <a:hlinkClick r:id="rId98" action="ppaction://hlinksldjump"/>
            <a:extLst>
              <a:ext uri="{FF2B5EF4-FFF2-40B4-BE49-F238E27FC236}">
                <a16:creationId xmlns:a16="http://schemas.microsoft.com/office/drawing/2014/main" id="{E3509E9A-DD0C-4420-B0F3-464AFDF509B0}"/>
              </a:ext>
            </a:extLst>
          </p:cNvPr>
          <p:cNvSpPr/>
          <p:nvPr/>
        </p:nvSpPr>
        <p:spPr>
          <a:xfrm>
            <a:off x="7326590" y="6131469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97</a:t>
            </a:r>
          </a:p>
        </p:txBody>
      </p:sp>
      <p:sp>
        <p:nvSpPr>
          <p:cNvPr id="125" name="四角形: 角を丸くする 124">
            <a:hlinkClick r:id="rId98" action="ppaction://hlinksldjump"/>
            <a:extLst>
              <a:ext uri="{FF2B5EF4-FFF2-40B4-BE49-F238E27FC236}">
                <a16:creationId xmlns:a16="http://schemas.microsoft.com/office/drawing/2014/main" id="{DEB84C3A-5143-46A7-91AB-E32FF0E8C368}"/>
              </a:ext>
            </a:extLst>
          </p:cNvPr>
          <p:cNvSpPr/>
          <p:nvPr/>
        </p:nvSpPr>
        <p:spPr>
          <a:xfrm>
            <a:off x="8494846" y="613001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98</a:t>
            </a:r>
          </a:p>
        </p:txBody>
      </p:sp>
      <p:sp>
        <p:nvSpPr>
          <p:cNvPr id="126" name="四角形: 角を丸くする 125">
            <a:hlinkClick r:id="rId99" action="ppaction://hlinksldjump"/>
            <a:extLst>
              <a:ext uri="{FF2B5EF4-FFF2-40B4-BE49-F238E27FC236}">
                <a16:creationId xmlns:a16="http://schemas.microsoft.com/office/drawing/2014/main" id="{32C59649-6E42-4AFA-AD89-71F56D1098F4}"/>
              </a:ext>
            </a:extLst>
          </p:cNvPr>
          <p:cNvSpPr/>
          <p:nvPr/>
        </p:nvSpPr>
        <p:spPr>
          <a:xfrm>
            <a:off x="9650485" y="612058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</a:rPr>
              <a:t>99</a:t>
            </a:r>
          </a:p>
        </p:txBody>
      </p:sp>
      <p:sp>
        <p:nvSpPr>
          <p:cNvPr id="127" name="四角形: 角を丸くする 126">
            <a:hlinkClick r:id="rId100" action="ppaction://hlinksldjump"/>
            <a:extLst>
              <a:ext uri="{FF2B5EF4-FFF2-40B4-BE49-F238E27FC236}">
                <a16:creationId xmlns:a16="http://schemas.microsoft.com/office/drawing/2014/main" id="{4A170846-4DB5-4CDA-AF2D-F27871B2E682}"/>
              </a:ext>
            </a:extLst>
          </p:cNvPr>
          <p:cNvSpPr/>
          <p:nvPr/>
        </p:nvSpPr>
        <p:spPr>
          <a:xfrm>
            <a:off x="10808191" y="6137888"/>
            <a:ext cx="1095375" cy="61849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Bodoni MT Black" panose="02070A03080606020203" pitchFamily="18" charset="0"/>
                <a:cs typeface="Aharoni" panose="02010803020104030203" pitchFamily="2" charset="-79"/>
                <a:hlinkClick r:id="rId100" action="ppaction://hlinksldjump"/>
              </a:rPr>
              <a:t>100</a:t>
            </a:r>
            <a:endParaRPr lang="en-US" altLang="ja-JP" b="1" dirty="0">
              <a:solidFill>
                <a:schemeClr val="bg1"/>
              </a:solidFill>
              <a:latin typeface="Bodoni MT Black" panose="02070A030806060202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493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5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1" fill="hold">
                      <p:stCondLst>
                        <p:cond delay="0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404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5" fill="hold">
                      <p:stCondLst>
                        <p:cond delay="0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42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9" fill="hold">
                      <p:stCondLst>
                        <p:cond delay="0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440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1" fill="hold">
                      <p:stCondLst>
                        <p:cond delay="0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446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7" fill="hold">
                      <p:stCondLst>
                        <p:cond delay="0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45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3" fill="hold">
                      <p:stCondLst>
                        <p:cond delay="0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45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9" fill="hold">
                      <p:stCondLst>
                        <p:cond delay="0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46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5" fill="hold">
                      <p:stCondLst>
                        <p:cond delay="0"/>
                      </p:stCondLst>
                      <p:childTnLst>
                        <p:par>
                          <p:cTn id="466" fill="hold">
                            <p:stCondLst>
                              <p:cond delay="0"/>
                            </p:stCondLst>
                            <p:childTnLst>
                              <p:par>
                                <p:cTn id="4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470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1" fill="hold">
                      <p:stCondLst>
                        <p:cond delay="0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476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7" fill="hold">
                      <p:stCondLst>
                        <p:cond delay="0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488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9" fill="hold">
                      <p:stCondLst>
                        <p:cond delay="0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49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5" fill="hold">
                      <p:stCondLst>
                        <p:cond delay="0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500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1" fill="hold">
                      <p:stCondLst>
                        <p:cond delay="0"/>
                      </p:stCondLst>
                      <p:childTnLst>
                        <p:par>
                          <p:cTn id="502" fill="hold">
                            <p:stCondLst>
                              <p:cond delay="0"/>
                            </p:stCondLst>
                            <p:childTnLst>
                              <p:par>
                                <p:cTn id="5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506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7" fill="hold">
                      <p:stCondLst>
                        <p:cond delay="0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512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3" fill="hold">
                      <p:stCondLst>
                        <p:cond delay="0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518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9" fill="hold">
                      <p:stCondLst>
                        <p:cond delay="0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524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5" fill="hold">
                      <p:stCondLst>
                        <p:cond delay="0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530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1" fill="hold">
                      <p:stCondLst>
                        <p:cond delay="0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536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7" fill="hold">
                      <p:stCondLst>
                        <p:cond delay="0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542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3" fill="hold">
                      <p:stCondLst>
                        <p:cond delay="0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548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9" fill="hold">
                      <p:stCondLst>
                        <p:cond delay="0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554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5" fill="hold">
                      <p:stCondLst>
                        <p:cond delay="0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560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1" fill="hold">
                      <p:stCondLst>
                        <p:cond delay="0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566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7" fill="hold">
                      <p:stCondLst>
                        <p:cond delay="0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572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3" fill="hold">
                      <p:stCondLst>
                        <p:cond delay="0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584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5" fill="hold">
                      <p:stCondLst>
                        <p:cond delay="0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59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1" fill="hold">
                      <p:stCondLst>
                        <p:cond delay="0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596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7" fill="hold">
                      <p:stCondLst>
                        <p:cond delay="0"/>
                      </p:stCondLst>
                      <p:childTnLst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2" grpId="0" animBg="1"/>
      <p:bldP spid="8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What's your name?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name is ___.</a:t>
            </a:r>
          </a:p>
        </p:txBody>
      </p:sp>
    </p:spTree>
    <p:extLst>
      <p:ext uri="{BB962C8B-B14F-4D97-AF65-F5344CB8AC3E}">
        <p14:creationId xmlns:p14="http://schemas.microsoft.com/office/powerpoint/2010/main" val="3861059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play スポーツ?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192730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Can you play スポーツ?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can. / No, I can't.</a:t>
            </a:r>
          </a:p>
        </p:txBody>
      </p:sp>
    </p:spTree>
    <p:extLst>
      <p:ext uri="{BB962C8B-B14F-4D97-AF65-F5344CB8AC3E}">
        <p14:creationId xmlns:p14="http://schemas.microsoft.com/office/powerpoint/2010/main" val="406148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What's this?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何かを指さして</a:t>
            </a:r>
          </a:p>
        </p:txBody>
      </p:sp>
    </p:spTree>
    <p:extLst>
      <p:ext uri="{BB962C8B-B14F-4D97-AF65-F5344CB8AC3E}">
        <p14:creationId xmlns:p14="http://schemas.microsoft.com/office/powerpoint/2010/main" val="425879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 is this?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This is ___. / He (She) is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誰かを指さして</a:t>
            </a:r>
          </a:p>
        </p:txBody>
      </p:sp>
    </p:spTree>
    <p:extLst>
      <p:ext uri="{BB962C8B-B14F-4D97-AF65-F5344CB8AC3E}">
        <p14:creationId xmlns:p14="http://schemas.microsoft.com/office/powerpoint/2010/main" val="232187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do you come to school?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walk to school. / I come to school by bike (car, train).</a:t>
            </a:r>
          </a:p>
        </p:txBody>
      </p:sp>
    </p:spTree>
    <p:extLst>
      <p:ext uri="{BB962C8B-B14F-4D97-AF65-F5344CB8AC3E}">
        <p14:creationId xmlns:p14="http://schemas.microsoft.com/office/powerpoint/2010/main" val="3696611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do you usually have for breakfast?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have ___.</a:t>
            </a:r>
          </a:p>
        </p:txBody>
      </p:sp>
    </p:spTree>
    <p:extLst>
      <p:ext uri="{BB962C8B-B14F-4D97-AF65-F5344CB8AC3E}">
        <p14:creationId xmlns:p14="http://schemas.microsoft.com/office/powerpoint/2010/main" val="881043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do you live?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live in ___.</a:t>
            </a:r>
          </a:p>
        </p:txBody>
      </p:sp>
    </p:spTree>
    <p:extLst>
      <p:ext uri="{BB962C8B-B14F-4D97-AF65-F5344CB8AC3E}">
        <p14:creationId xmlns:p14="http://schemas.microsoft.com/office/powerpoint/2010/main" val="3569055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When is your birthday?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birthday is ___.</a:t>
            </a:r>
          </a:p>
        </p:txBody>
      </p:sp>
    </p:spTree>
    <p:extLst>
      <p:ext uri="{BB962C8B-B14F-4D97-AF65-F5344CB8AC3E}">
        <p14:creationId xmlns:p14="http://schemas.microsoft.com/office/powerpoint/2010/main" val="1922025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want to be?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be a ___.</a:t>
            </a:r>
          </a:p>
        </p:txBody>
      </p:sp>
    </p:spTree>
    <p:extLst>
      <p:ext uri="{BB962C8B-B14F-4D97-AF65-F5344CB8AC3E}">
        <p14:creationId xmlns:p14="http://schemas.microsoft.com/office/powerpoint/2010/main" val="2648327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is it?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時刻を答える</a:t>
            </a:r>
          </a:p>
        </p:txBody>
      </p:sp>
    </p:spTree>
    <p:extLst>
      <p:ext uri="{BB962C8B-B14F-4D97-AF65-F5344CB8AC3E}">
        <p14:creationId xmlns:p14="http://schemas.microsoft.com/office/powerpoint/2010/main" val="1090151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do you usually have dinner?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have dinner at ___.</a:t>
            </a:r>
          </a:p>
        </p:txBody>
      </p:sp>
    </p:spTree>
    <p:extLst>
      <p:ext uri="{BB962C8B-B14F-4D97-AF65-F5344CB8AC3E}">
        <p14:creationId xmlns:p14="http://schemas.microsoft.com/office/powerpoint/2010/main" val="422224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time do you usually have breakfast?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have breakfast at ___.</a:t>
            </a:r>
          </a:p>
        </p:txBody>
      </p:sp>
    </p:spTree>
    <p:extLst>
      <p:ext uri="{BB962C8B-B14F-4D97-AF65-F5344CB8AC3E}">
        <p14:creationId xmlns:p14="http://schemas.microsoft.com/office/powerpoint/2010/main" val="2903988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do you usually have lunch?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have lunch at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何時何分の形で言う！</a:t>
            </a:r>
          </a:p>
        </p:txBody>
      </p:sp>
    </p:spTree>
    <p:extLst>
      <p:ext uri="{BB962C8B-B14F-4D97-AF65-F5344CB8AC3E}">
        <p14:creationId xmlns:p14="http://schemas.microsoft.com/office/powerpoint/2010/main" val="2782894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time did you go to bed last night?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went to bed at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何時何分の形で言う！（a.m. / p.m. もつける）</a:t>
            </a:r>
          </a:p>
        </p:txBody>
      </p:sp>
    </p:spTree>
    <p:extLst>
      <p:ext uri="{BB962C8B-B14F-4D97-AF65-F5344CB8AC3E}">
        <p14:creationId xmlns:p14="http://schemas.microsoft.com/office/powerpoint/2010/main" val="4068377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did you get up this morning?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got up at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何時何分の形で言う！（a.m. / p.m. もつける）</a:t>
            </a:r>
          </a:p>
        </p:txBody>
      </p:sp>
    </p:spTree>
    <p:extLst>
      <p:ext uri="{BB962C8B-B14F-4D97-AF65-F5344CB8AC3E}">
        <p14:creationId xmlns:p14="http://schemas.microsoft.com/office/powerpoint/2010/main" val="2458072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animals do you like?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___.</a:t>
            </a:r>
          </a:p>
        </p:txBody>
      </p:sp>
    </p:spTree>
    <p:extLst>
      <p:ext uri="{BB962C8B-B14F-4D97-AF65-F5344CB8AC3E}">
        <p14:creationId xmlns:p14="http://schemas.microsoft.com/office/powerpoint/2010/main" val="70922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subjects do you like?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___.</a:t>
            </a:r>
          </a:p>
        </p:txBody>
      </p:sp>
    </p:spTree>
    <p:extLst>
      <p:ext uri="{BB962C8B-B14F-4D97-AF65-F5344CB8AC3E}">
        <p14:creationId xmlns:p14="http://schemas.microsoft.com/office/powerpoint/2010/main" val="2639718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food do you like?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___.</a:t>
            </a:r>
          </a:p>
        </p:txBody>
      </p:sp>
    </p:spTree>
    <p:extLst>
      <p:ext uri="{BB962C8B-B14F-4D97-AF65-F5344CB8AC3E}">
        <p14:creationId xmlns:p14="http://schemas.microsoft.com/office/powerpoint/2010/main" val="2367102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sports do you like?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___.</a:t>
            </a:r>
          </a:p>
        </p:txBody>
      </p:sp>
    </p:spTree>
    <p:extLst>
      <p:ext uri="{BB962C8B-B14F-4D97-AF65-F5344CB8AC3E}">
        <p14:creationId xmlns:p14="http://schemas.microsoft.com/office/powerpoint/2010/main" val="256745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are you good at?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I'm good at ~ing.</a:t>
            </a:r>
          </a:p>
        </p:txBody>
      </p:sp>
    </p:spTree>
    <p:extLst>
      <p:ext uri="{BB962C8B-B14F-4D97-AF65-F5344CB8AC3E}">
        <p14:creationId xmlns:p14="http://schemas.microsoft.com/office/powerpoint/2010/main" val="815382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many ___s do you have?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have [number] ___s.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持ち物について</a:t>
            </a:r>
          </a:p>
        </p:txBody>
      </p:sp>
    </p:spTree>
    <p:extLst>
      <p:ext uri="{BB962C8B-B14F-4D97-AF65-F5344CB8AC3E}">
        <p14:creationId xmlns:p14="http://schemas.microsoft.com/office/powerpoint/2010/main" val="953907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do you eat sushi?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With my hands. / With chopsticks.</a:t>
            </a:r>
          </a:p>
        </p:txBody>
      </p:sp>
    </p:spTree>
    <p:extLst>
      <p:ext uri="{BB962C8B-B14F-4D97-AF65-F5344CB8AC3E}">
        <p14:creationId xmlns:p14="http://schemas.microsoft.com/office/powerpoint/2010/main" val="1039052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Who's your favorite singer?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favorite singer is ___. / I like ___.</a:t>
            </a:r>
          </a:p>
        </p:txBody>
      </p:sp>
    </p:spTree>
    <p:extLst>
      <p:ext uri="{BB962C8B-B14F-4D97-AF65-F5344CB8AC3E}">
        <p14:creationId xmlns:p14="http://schemas.microsoft.com/office/powerpoint/2010/main" val="123084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Who's your hero?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hero is ___.</a:t>
            </a:r>
          </a:p>
        </p:txBody>
      </p:sp>
    </p:spTree>
    <p:extLst>
      <p:ext uri="{BB962C8B-B14F-4D97-AF65-F5344CB8AC3E}">
        <p14:creationId xmlns:p14="http://schemas.microsoft.com/office/powerpoint/2010/main" val="779153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time do you usually get home?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get home at ___.</a:t>
            </a:r>
          </a:p>
        </p:txBody>
      </p:sp>
    </p:spTree>
    <p:extLst>
      <p:ext uri="{BB962C8B-B14F-4D97-AF65-F5344CB8AC3E}">
        <p14:creationId xmlns:p14="http://schemas.microsoft.com/office/powerpoint/2010/main" val="1298933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want to eat now?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eat ___.</a:t>
            </a:r>
          </a:p>
        </p:txBody>
      </p:sp>
    </p:spTree>
    <p:extLst>
      <p:ext uri="{BB962C8B-B14F-4D97-AF65-F5344CB8AC3E}">
        <p14:creationId xmlns:p14="http://schemas.microsoft.com/office/powerpoint/2010/main" val="3381266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want to do after school?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___ after school.</a:t>
            </a:r>
          </a:p>
        </p:txBody>
      </p:sp>
    </p:spTree>
    <p:extLst>
      <p:ext uri="{BB962C8B-B14F-4D97-AF65-F5344CB8AC3E}">
        <p14:creationId xmlns:p14="http://schemas.microsoft.com/office/powerpoint/2010/main" val="1125404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Did you eat breakfast?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did. / No, I didn't.</a:t>
            </a:r>
          </a:p>
        </p:txBody>
      </p:sp>
    </p:spTree>
    <p:extLst>
      <p:ext uri="{BB962C8B-B14F-4D97-AF65-F5344CB8AC3E}">
        <p14:creationId xmlns:p14="http://schemas.microsoft.com/office/powerpoint/2010/main" val="3258000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Did you get up early this morning?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did. / No, I didn't.</a:t>
            </a:r>
          </a:p>
        </p:txBody>
      </p:sp>
    </p:spTree>
    <p:extLst>
      <p:ext uri="{BB962C8B-B14F-4D97-AF65-F5344CB8AC3E}">
        <p14:creationId xmlns:p14="http://schemas.microsoft.com/office/powerpoint/2010/main" val="2833099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How many brothers or sisters do you have?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0A0A0A"/>
                </a:solidFill>
                <a:latin typeface="Arial Narrow"/>
              </a:rPr>
              <a:t>→ I have one brother / sister. / I have [number] brothers / sisters. / I don't have any brothers or sisters.</a:t>
            </a:r>
          </a:p>
        </p:txBody>
      </p:sp>
    </p:spTree>
    <p:extLst>
      <p:ext uri="{BB962C8B-B14F-4D97-AF65-F5344CB8AC3E}">
        <p14:creationId xmlns:p14="http://schemas.microsoft.com/office/powerpoint/2010/main" val="3104856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did you do last night?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0A0A0A"/>
                </a:solidFill>
                <a:latin typeface="Arial Narrow"/>
              </a:rPr>
              <a:t>→ For example: I watched TV. / I played games. / I went to juku. / I studied English.</a:t>
            </a:r>
          </a:p>
        </p:txBody>
      </p:sp>
    </p:spTree>
    <p:extLst>
      <p:ext uri="{BB962C8B-B14F-4D97-AF65-F5344CB8AC3E}">
        <p14:creationId xmlns:p14="http://schemas.microsoft.com/office/powerpoint/2010/main" val="1320901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did you do during summer vacation?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went to Okinawa. / I saw my grandmother. / I went camping.</a:t>
            </a:r>
          </a:p>
        </p:txBody>
      </p:sp>
    </p:spTree>
    <p:extLst>
      <p:ext uri="{BB962C8B-B14F-4D97-AF65-F5344CB8AC3E}">
        <p14:creationId xmlns:p14="http://schemas.microsoft.com/office/powerpoint/2010/main" val="4279053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Which do you like, dogs or cats?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dogs / cats.</a:t>
            </a:r>
          </a:p>
        </p:txBody>
      </p:sp>
    </p:spTree>
    <p:extLst>
      <p:ext uri="{BB962C8B-B14F-4D97-AF65-F5344CB8AC3E}">
        <p14:creationId xmlns:p14="http://schemas.microsoft.com/office/powerpoint/2010/main" val="2414297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Which do you like, soba or udon?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soba / udon.</a:t>
            </a:r>
          </a:p>
        </p:txBody>
      </p:sp>
    </p:spTree>
    <p:extLst>
      <p:ext uri="{BB962C8B-B14F-4D97-AF65-F5344CB8AC3E}">
        <p14:creationId xmlns:p14="http://schemas.microsoft.com/office/powerpoint/2010/main" val="4077977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Which do you want, a dog or a cat?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a dog / a cat.</a:t>
            </a:r>
          </a:p>
        </p:txBody>
      </p:sp>
    </p:spTree>
    <p:extLst>
      <p:ext uri="{BB962C8B-B14F-4D97-AF65-F5344CB8AC3E}">
        <p14:creationId xmlns:p14="http://schemas.microsoft.com/office/powerpoint/2010/main" val="139001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club are you in?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I'm in the ___ club.</a:t>
            </a:r>
          </a:p>
        </p:txBody>
      </p:sp>
    </p:spTree>
    <p:extLst>
      <p:ext uri="{BB962C8B-B14F-4D97-AF65-F5344CB8AC3E}">
        <p14:creationId xmlns:p14="http://schemas.microsoft.com/office/powerpoint/2010/main" val="18226477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Whose is this?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___'s. / It's mine.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何か物を指さして</a:t>
            </a:r>
          </a:p>
        </p:txBody>
      </p:sp>
    </p:spTree>
    <p:extLst>
      <p:ext uri="{BB962C8B-B14F-4D97-AF65-F5344CB8AC3E}">
        <p14:creationId xmlns:p14="http://schemas.microsoft.com/office/powerpoint/2010/main" val="454075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39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Whose is this?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___'s. / It's mine.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何か物を指さして Part 2</a:t>
            </a:r>
          </a:p>
        </p:txBody>
      </p:sp>
    </p:spTree>
    <p:extLst>
      <p:ext uri="{BB962C8B-B14F-4D97-AF65-F5344CB8AC3E}">
        <p14:creationId xmlns:p14="http://schemas.microsoft.com/office/powerpoint/2010/main" val="7478172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are you doing now?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am ~ing now.</a:t>
            </a:r>
          </a:p>
        </p:txBody>
      </p:sp>
    </p:spTree>
    <p:extLst>
      <p:ext uri="{BB962C8B-B14F-4D97-AF65-F5344CB8AC3E}">
        <p14:creationId xmlns:p14="http://schemas.microsoft.com/office/powerpoint/2010/main" val="3100705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is your partner doing now?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He / She is ~ing now.</a:t>
            </a:r>
          </a:p>
        </p:txBody>
      </p:sp>
    </p:spTree>
    <p:extLst>
      <p:ext uri="{BB962C8B-B14F-4D97-AF65-F5344CB8AC3E}">
        <p14:creationId xmlns:p14="http://schemas.microsoft.com/office/powerpoint/2010/main" val="2710212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Are you studying English now?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am. / No, I'm not.</a:t>
            </a:r>
          </a:p>
        </p:txBody>
      </p:sp>
    </p:spTree>
    <p:extLst>
      <p:ext uri="{BB962C8B-B14F-4D97-AF65-F5344CB8AC3E}">
        <p14:creationId xmlns:p14="http://schemas.microsoft.com/office/powerpoint/2010/main" val="27035216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Are you dancing now?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am. / No, I'm not.</a:t>
            </a:r>
          </a:p>
        </p:txBody>
      </p:sp>
    </p:spTree>
    <p:extLst>
      <p:ext uri="{BB962C8B-B14F-4D97-AF65-F5344CB8AC3E}">
        <p14:creationId xmlns:p14="http://schemas.microsoft.com/office/powerpoint/2010/main" val="4053955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like sports?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1525396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Can you cook takoyaki?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can. / No, I can't.</a:t>
            </a:r>
          </a:p>
        </p:txBody>
      </p:sp>
    </p:spTree>
    <p:extLst>
      <p:ext uri="{BB962C8B-B14F-4D97-AF65-F5344CB8AC3E}">
        <p14:creationId xmlns:p14="http://schemas.microsoft.com/office/powerpoint/2010/main" val="41479303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like singing?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6289645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have any brothers or sisters?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26545317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tall are you?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am ___ cm tall.</a:t>
            </a:r>
          </a:p>
        </p:txBody>
      </p:sp>
    </p:spTree>
    <p:extLst>
      <p:ext uri="{BB962C8B-B14F-4D97-AF65-F5344CB8AC3E}">
        <p14:creationId xmlns:p14="http://schemas.microsoft.com/office/powerpoint/2010/main" val="128135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49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old are you?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am ___ years old.</a:t>
            </a:r>
          </a:p>
        </p:txBody>
      </p:sp>
    </p:spTree>
    <p:extLst>
      <p:ext uri="{BB962C8B-B14F-4D97-AF65-F5344CB8AC3E}">
        <p14:creationId xmlns:p14="http://schemas.microsoft.com/office/powerpoint/2010/main" val="24313699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want to do next Sunday?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___ next Sunday.</a:t>
            </a:r>
          </a:p>
        </p:txBody>
      </p:sp>
    </p:spTree>
    <p:extLst>
      <p:ext uri="{BB962C8B-B14F-4D97-AF65-F5344CB8AC3E}">
        <p14:creationId xmlns:p14="http://schemas.microsoft.com/office/powerpoint/2010/main" val="17632296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does he / she look?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He / She looks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誰かを指さして</a:t>
            </a:r>
          </a:p>
        </p:txBody>
      </p:sp>
    </p:spTree>
    <p:extLst>
      <p:ext uri="{BB962C8B-B14F-4D97-AF65-F5344CB8AC3E}">
        <p14:creationId xmlns:p14="http://schemas.microsoft.com/office/powerpoint/2010/main" val="2147855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does he / she look?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He / She looks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誰かを指さして Part 2</a:t>
            </a:r>
          </a:p>
        </p:txBody>
      </p:sp>
    </p:spTree>
    <p:extLst>
      <p:ext uri="{BB962C8B-B14F-4D97-AF65-F5344CB8AC3E}">
        <p14:creationId xmlns:p14="http://schemas.microsoft.com/office/powerpoint/2010/main" val="16949781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is your hobby?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hobby is ___.</a:t>
            </a:r>
          </a:p>
        </p:txBody>
      </p:sp>
    </p:spTree>
    <p:extLst>
      <p:ext uri="{BB962C8B-B14F-4D97-AF65-F5344CB8AC3E}">
        <p14:creationId xmlns:p14="http://schemas.microsoft.com/office/powerpoint/2010/main" val="2448825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do on Sundays?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___.</a:t>
            </a:r>
          </a:p>
        </p:txBody>
      </p:sp>
    </p:spTree>
    <p:extLst>
      <p:ext uri="{BB962C8B-B14F-4D97-AF65-F5344CB8AC3E}">
        <p14:creationId xmlns:p14="http://schemas.microsoft.com/office/powerpoint/2010/main" val="33144287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were you doing at 8:00 p.m. last night?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was ~ing then.</a:t>
            </a:r>
          </a:p>
        </p:txBody>
      </p:sp>
    </p:spTree>
    <p:extLst>
      <p:ext uri="{BB962C8B-B14F-4D97-AF65-F5344CB8AC3E}">
        <p14:creationId xmlns:p14="http://schemas.microsoft.com/office/powerpoint/2010/main" val="35691517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were you doing at 10:00 p.m. last night?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was ~ing then.</a:t>
            </a:r>
          </a:p>
        </p:txBody>
      </p:sp>
    </p:spTree>
    <p:extLst>
      <p:ext uri="{BB962C8B-B14F-4D97-AF65-F5344CB8AC3E}">
        <p14:creationId xmlns:p14="http://schemas.microsoft.com/office/powerpoint/2010/main" val="12912167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were you doing at 7:00 a.m. this morning?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was ~ing then.</a:t>
            </a:r>
          </a:p>
        </p:txBody>
      </p:sp>
    </p:spTree>
    <p:extLst>
      <p:ext uri="{BB962C8B-B14F-4D97-AF65-F5344CB8AC3E}">
        <p14:creationId xmlns:p14="http://schemas.microsoft.com/office/powerpoint/2010/main" val="24371650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were you doing at 8:00 a.m. this morning?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was ~ing then.</a:t>
            </a:r>
          </a:p>
        </p:txBody>
      </p:sp>
    </p:spTree>
    <p:extLst>
      <p:ext uri="{BB962C8B-B14F-4D97-AF65-F5344CB8AC3E}">
        <p14:creationId xmlns:p14="http://schemas.microsoft.com/office/powerpoint/2010/main" val="930311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59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is the weather today?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 is sunny. / It is rainy. / It is raining. / It is cloudy.</a:t>
            </a:r>
          </a:p>
        </p:txBody>
      </p:sp>
    </p:spTree>
    <p:extLst>
      <p:ext uri="{BB962C8B-B14F-4D97-AF65-F5344CB8AC3E}">
        <p14:creationId xmlns:p14="http://schemas.microsoft.com/office/powerpoint/2010/main" val="28241225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was the weather yesterday?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 was sunny. / It was rainy. / It was raining. / It was cloudy.</a:t>
            </a:r>
          </a:p>
        </p:txBody>
      </p:sp>
    </p:spTree>
    <p:extLst>
      <p:ext uri="{BB962C8B-B14F-4D97-AF65-F5344CB8AC3E}">
        <p14:creationId xmlns:p14="http://schemas.microsoft.com/office/powerpoint/2010/main" val="39644422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Were you watching TV at 9:30 last night?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was. / No, I wasn't.</a:t>
            </a:r>
          </a:p>
        </p:txBody>
      </p:sp>
    </p:spTree>
    <p:extLst>
      <p:ext uri="{BB962C8B-B14F-4D97-AF65-F5344CB8AC3E}">
        <p14:creationId xmlns:p14="http://schemas.microsoft.com/office/powerpoint/2010/main" val="3483410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Were you studying English at 9:30 last night?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was. / No, I wasn't.</a:t>
            </a:r>
          </a:p>
        </p:txBody>
      </p:sp>
    </p:spTree>
    <p:extLst>
      <p:ext uri="{BB962C8B-B14F-4D97-AF65-F5344CB8AC3E}">
        <p14:creationId xmlns:p14="http://schemas.microsoft.com/office/powerpoint/2010/main" val="26591233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Are there any post offices around here?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there are. / No, there aren't.</a:t>
            </a:r>
          </a:p>
        </p:txBody>
      </p:sp>
    </p:spTree>
    <p:extLst>
      <p:ext uri="{BB962C8B-B14F-4D97-AF65-F5344CB8AC3E}">
        <p14:creationId xmlns:p14="http://schemas.microsoft.com/office/powerpoint/2010/main" val="29701831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Are there any museums near here?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there are. / No, there aren't.</a:t>
            </a:r>
          </a:p>
        </p:txBody>
      </p:sp>
    </p:spTree>
    <p:extLst>
      <p:ext uri="{BB962C8B-B14F-4D97-AF65-F5344CB8AC3E}">
        <p14:creationId xmlns:p14="http://schemas.microsoft.com/office/powerpoint/2010/main" val="33913893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How many classes are there in this school?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There are [number] classes in this school.</a:t>
            </a:r>
          </a:p>
        </p:txBody>
      </p:sp>
    </p:spTree>
    <p:extLst>
      <p:ext uri="{BB962C8B-B14F-4D97-AF65-F5344CB8AC3E}">
        <p14:creationId xmlns:p14="http://schemas.microsoft.com/office/powerpoint/2010/main" val="19727224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How many students are there in this class?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There are [number] students in this class.</a:t>
            </a:r>
          </a:p>
        </p:txBody>
      </p:sp>
    </p:spTree>
    <p:extLst>
      <p:ext uri="{BB962C8B-B14F-4D97-AF65-F5344CB8AC3E}">
        <p14:creationId xmlns:p14="http://schemas.microsoft.com/office/powerpoint/2010/main" val="1835115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classes do you have today?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0A0A0A"/>
                </a:solidFill>
                <a:latin typeface="Arial Narrow"/>
              </a:rPr>
              <a:t>→ For example: We have English, P.E., Japanese, social studies, science, and home economics.</a:t>
            </a:r>
          </a:p>
        </p:txBody>
      </p:sp>
    </p:spTree>
    <p:extLst>
      <p:ext uri="{BB962C8B-B14F-4D97-AF65-F5344CB8AC3E}">
        <p14:creationId xmlns:p14="http://schemas.microsoft.com/office/powerpoint/2010/main" val="1753304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is on your desk?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There are textbooks, notebooks, and a pencil case on my desk.</a:t>
            </a:r>
          </a:p>
        </p:txBody>
      </p:sp>
    </p:spTree>
    <p:extLst>
      <p:ext uri="{BB962C8B-B14F-4D97-AF65-F5344CB8AC3E}">
        <p14:creationId xmlns:p14="http://schemas.microsoft.com/office/powerpoint/2010/main" val="26280585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69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Is there a park near your house?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there is. / No, there isn't.</a:t>
            </a:r>
          </a:p>
        </p:txBody>
      </p:sp>
    </p:spTree>
    <p:extLst>
      <p:ext uri="{BB962C8B-B14F-4D97-AF65-F5344CB8AC3E}">
        <p14:creationId xmlns:p14="http://schemas.microsoft.com/office/powerpoint/2010/main" val="35683667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do in your free time?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study English in my free time.</a:t>
            </a:r>
          </a:p>
        </p:txBody>
      </p:sp>
    </p:spTree>
    <p:extLst>
      <p:ext uri="{BB962C8B-B14F-4D97-AF65-F5344CB8AC3E}">
        <p14:creationId xmlns:p14="http://schemas.microsoft.com/office/powerpoint/2010/main" val="30699961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did you go on vacation?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went to Okinawa.</a:t>
            </a:r>
          </a:p>
        </p:txBody>
      </p:sp>
    </p:spTree>
    <p:extLst>
      <p:ext uri="{BB962C8B-B14F-4D97-AF65-F5344CB8AC3E}">
        <p14:creationId xmlns:p14="http://schemas.microsoft.com/office/powerpoint/2010/main" val="31015512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kind of food do you like?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sweets. / I like spicy food.</a:t>
            </a:r>
          </a:p>
        </p:txBody>
      </p:sp>
    </p:spTree>
    <p:extLst>
      <p:ext uri="{BB962C8B-B14F-4D97-AF65-F5344CB8AC3E}">
        <p14:creationId xmlns:p14="http://schemas.microsoft.com/office/powerpoint/2010/main" val="32249363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kind of movie do you like?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action movies. / I like love stories.</a:t>
            </a:r>
          </a:p>
        </p:txBody>
      </p:sp>
    </p:spTree>
    <p:extLst>
      <p:ext uri="{BB962C8B-B14F-4D97-AF65-F5344CB8AC3E}">
        <p14:creationId xmlns:p14="http://schemas.microsoft.com/office/powerpoint/2010/main" val="27750771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have a favorite book?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36973522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Who is your favorite author?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Kenji Miyazawa.</a:t>
            </a:r>
          </a:p>
        </p:txBody>
      </p:sp>
    </p:spTree>
    <p:extLst>
      <p:ext uri="{BB962C8B-B14F-4D97-AF65-F5344CB8AC3E}">
        <p14:creationId xmlns:p14="http://schemas.microsoft.com/office/powerpoint/2010/main" val="7835685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What's your favorite genre?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mystery.</a:t>
            </a:r>
          </a:p>
        </p:txBody>
      </p:sp>
    </p:spTree>
    <p:extLst>
      <p:ext uri="{BB962C8B-B14F-4D97-AF65-F5344CB8AC3E}">
        <p14:creationId xmlns:p14="http://schemas.microsoft.com/office/powerpoint/2010/main" val="30996459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How long does it take you to get to school?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 takes me ___ minutes.</a:t>
            </a:r>
          </a:p>
        </p:txBody>
      </p:sp>
    </p:spTree>
    <p:extLst>
      <p:ext uri="{BB962C8B-B14F-4D97-AF65-F5344CB8AC3E}">
        <p14:creationId xmlns:p14="http://schemas.microsoft.com/office/powerpoint/2010/main" val="26991232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like eating out?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33455399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79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What's your favorite dessert?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pudding.</a:t>
            </a:r>
          </a:p>
        </p:txBody>
      </p:sp>
    </p:spTree>
    <p:extLst>
      <p:ext uri="{BB962C8B-B14F-4D97-AF65-F5344CB8AC3E}">
        <p14:creationId xmlns:p14="http://schemas.microsoft.com/office/powerpoint/2010/main" val="406788623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often do you eat sweets?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Every day. / Three times a week.</a:t>
            </a:r>
          </a:p>
        </p:txBody>
      </p:sp>
    </p:spTree>
    <p:extLst>
      <p:ext uri="{BB962C8B-B14F-4D97-AF65-F5344CB8AC3E}">
        <p14:creationId xmlns:p14="http://schemas.microsoft.com/office/powerpoint/2010/main" val="42588792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time do you usually get up on weekends?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get up at ___ on weekends.</a:t>
            </a:r>
          </a:p>
        </p:txBody>
      </p:sp>
    </p:spTree>
    <p:extLst>
      <p:ext uri="{BB962C8B-B14F-4D97-AF65-F5344CB8AC3E}">
        <p14:creationId xmlns:p14="http://schemas.microsoft.com/office/powerpoint/2010/main" val="3718381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Which season do you like best?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like [season] best.</a:t>
            </a:r>
          </a:p>
        </p:txBody>
      </p:sp>
    </p:spTree>
    <p:extLst>
      <p:ext uri="{BB962C8B-B14F-4D97-AF65-F5344CB8AC3E}">
        <p14:creationId xmlns:p14="http://schemas.microsoft.com/office/powerpoint/2010/main" val="29119982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Do you play any musical instruments?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do. I play the [instrument]. / No, I don't.</a:t>
            </a:r>
          </a:p>
        </p:txBody>
      </p:sp>
    </p:spTree>
    <p:extLst>
      <p:ext uri="{BB962C8B-B14F-4D97-AF65-F5344CB8AC3E}">
        <p14:creationId xmlns:p14="http://schemas.microsoft.com/office/powerpoint/2010/main" val="26892306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How many books do you read a month?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read [number] books a month.</a:t>
            </a:r>
          </a:p>
        </p:txBody>
      </p:sp>
    </p:spTree>
    <p:extLst>
      <p:ext uri="{BB962C8B-B14F-4D97-AF65-F5344CB8AC3E}">
        <p14:creationId xmlns:p14="http://schemas.microsoft.com/office/powerpoint/2010/main" val="31609253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like to do on the weekend?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like to play soccer with my friends.</a:t>
            </a:r>
          </a:p>
        </p:txBody>
      </p:sp>
    </p:spTree>
    <p:extLst>
      <p:ext uri="{BB962C8B-B14F-4D97-AF65-F5344CB8AC3E}">
        <p14:creationId xmlns:p14="http://schemas.microsoft.com/office/powerpoint/2010/main" val="39632419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Is there any food that you don't like?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there is. I don't like ___. / No, there isn't.</a:t>
            </a:r>
          </a:p>
        </p:txBody>
      </p:sp>
    </p:spTree>
    <p:extLst>
      <p:ext uri="{BB962C8B-B14F-4D97-AF65-F5344CB8AC3E}">
        <p14:creationId xmlns:p14="http://schemas.microsoft.com/office/powerpoint/2010/main" val="14602676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school event do you have in April?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We have an entrance ceremony.</a:t>
            </a:r>
          </a:p>
        </p:txBody>
      </p:sp>
    </p:spTree>
    <p:extLst>
      <p:ext uri="{BB962C8B-B14F-4D97-AF65-F5344CB8AC3E}">
        <p14:creationId xmlns:p14="http://schemas.microsoft.com/office/powerpoint/2010/main" val="27911645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school event do you have in May?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We have a school trip.</a:t>
            </a:r>
          </a:p>
        </p:txBody>
      </p:sp>
    </p:spTree>
    <p:extLst>
      <p:ext uri="{BB962C8B-B14F-4D97-AF65-F5344CB8AC3E}">
        <p14:creationId xmlns:p14="http://schemas.microsoft.com/office/powerpoint/2010/main" val="21730800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89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school event do you have in September?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We have a sports day.</a:t>
            </a:r>
          </a:p>
        </p:txBody>
      </p:sp>
    </p:spTree>
    <p:extLst>
      <p:ext uri="{BB962C8B-B14F-4D97-AF65-F5344CB8AC3E}">
        <p14:creationId xmlns:p14="http://schemas.microsoft.com/office/powerpoint/2010/main" val="10104211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Can I use your eraser?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Sure. Here you are.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実際に消しゴムを渡してみよう</a:t>
            </a:r>
          </a:p>
        </p:txBody>
      </p:sp>
    </p:spTree>
    <p:extLst>
      <p:ext uri="{BB962C8B-B14F-4D97-AF65-F5344CB8AC3E}">
        <p14:creationId xmlns:p14="http://schemas.microsoft.com/office/powerpoint/2010/main" val="34010492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Are you free this Sunday?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Yes, I am. / No, I'm not.</a:t>
            </a:r>
          </a:p>
        </p:txBody>
      </p:sp>
    </p:spTree>
    <p:extLst>
      <p:ext uri="{BB962C8B-B14F-4D97-AF65-F5344CB8AC3E}">
        <p14:creationId xmlns:p14="http://schemas.microsoft.com/office/powerpoint/2010/main" val="251395178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is the music room?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on the ___ floor. / It's next to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自分の学校について答える</a:t>
            </a:r>
          </a:p>
        </p:txBody>
      </p:sp>
    </p:spTree>
    <p:extLst>
      <p:ext uri="{BB962C8B-B14F-4D97-AF65-F5344CB8AC3E}">
        <p14:creationId xmlns:p14="http://schemas.microsoft.com/office/powerpoint/2010/main" val="10234310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is the library?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on the ___ floor. / It's next to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自分の学校について答える</a:t>
            </a:r>
          </a:p>
        </p:txBody>
      </p:sp>
    </p:spTree>
    <p:extLst>
      <p:ext uri="{BB962C8B-B14F-4D97-AF65-F5344CB8AC3E}">
        <p14:creationId xmlns:p14="http://schemas.microsoft.com/office/powerpoint/2010/main" val="427382446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Where is the computer room?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It's on the ___ floor. / It's next to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自分の学校について答える</a:t>
            </a:r>
          </a:p>
        </p:txBody>
      </p:sp>
    </p:spTree>
    <p:extLst>
      <p:ext uri="{BB962C8B-B14F-4D97-AF65-F5344CB8AC3E}">
        <p14:creationId xmlns:p14="http://schemas.microsoft.com/office/powerpoint/2010/main" val="139589787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did you do after school yesterday?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___ after school yesterday.</a:t>
            </a:r>
          </a:p>
        </p:txBody>
      </p:sp>
    </p:spTree>
    <p:extLst>
      <p:ext uri="{BB962C8B-B14F-4D97-AF65-F5344CB8AC3E}">
        <p14:creationId xmlns:p14="http://schemas.microsoft.com/office/powerpoint/2010/main" val="33870097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0">
                <a:solidFill>
                  <a:srgbClr val="0A0A0A"/>
                </a:solidFill>
                <a:latin typeface="Arial Narrow"/>
              </a:rPr>
              <a:t>What do you usually do before bed?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usually ___ before bed.</a:t>
            </a:r>
          </a:p>
        </p:txBody>
      </p:sp>
    </p:spTree>
    <p:extLst>
      <p:ext uri="{BB962C8B-B14F-4D97-AF65-F5344CB8AC3E}">
        <p14:creationId xmlns:p14="http://schemas.microsoft.com/office/powerpoint/2010/main" val="1324404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0">
                <a:solidFill>
                  <a:srgbClr val="0A0A0A"/>
                </a:solidFill>
                <a:latin typeface="Arial Narrow"/>
              </a:rPr>
              <a:t>What do you want to do this weekend, and where do you want to go?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I want to ___. / I want to go to ___.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2つの内容をつなげて答える</a:t>
            </a:r>
          </a:p>
        </p:txBody>
      </p:sp>
    </p:spTree>
    <p:extLst>
      <p:ext uri="{BB962C8B-B14F-4D97-AF65-F5344CB8AC3E}">
        <p14:creationId xmlns:p14="http://schemas.microsoft.com/office/powerpoint/2010/main" val="27149858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is your favorite place, and what do you do there?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My favorite place is ___. / I ___ there.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5532120"/>
            <a:ext cx="7863840" cy="475488"/>
          </a:xfrm>
          <a:prstGeom prst="rect">
            <a:avLst/>
          </a:prstGeom>
          <a:solidFill>
            <a:srgbClr val="F5BC8F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919"/>
                </a:solidFill>
                <a:latin typeface="Yu Gothic"/>
              </a:rPr>
              <a:t>2つの内容をつなげて答える</a:t>
            </a:r>
          </a:p>
        </p:txBody>
      </p:sp>
    </p:spTree>
    <p:extLst>
      <p:ext uri="{BB962C8B-B14F-4D97-AF65-F5344CB8AC3E}">
        <p14:creationId xmlns:p14="http://schemas.microsoft.com/office/powerpoint/2010/main" val="21950719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234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99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What do you want for your next birthday?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want ___.</a:t>
            </a:r>
          </a:p>
        </p:txBody>
      </p:sp>
    </p:spTree>
    <p:extLst>
      <p:ext uri="{BB962C8B-B14F-4D97-AF65-F5344CB8AC3E}">
        <p14:creationId xmlns:p14="http://schemas.microsoft.com/office/powerpoint/2010/main" val="207492673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動作設定ボタン: ホームへ移動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98E516F-A23A-4CB5-9E30-EC19ED2C232C}"/>
              </a:ext>
            </a:extLst>
          </p:cNvPr>
          <p:cNvSpPr/>
          <p:nvPr/>
        </p:nvSpPr>
        <p:spPr>
          <a:xfrm>
            <a:off x="9885680" y="4815840"/>
            <a:ext cx="1402080" cy="1516479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64592" y="164592"/>
            <a:ext cx="16916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000" b="0">
                <a:solidFill>
                  <a:srgbClr val="0A0A0A"/>
                </a:solidFill>
                <a:latin typeface="Arial Narrow"/>
              </a:rPr>
              <a:t>100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051560"/>
            <a:ext cx="100126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0A0A0A"/>
                </a:solidFill>
                <a:latin typeface="Arial Narrow"/>
              </a:rPr>
              <a:t>Where do you want to live in the future?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703320"/>
            <a:ext cx="992124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>
                <a:solidFill>
                  <a:srgbClr val="0A0A0A"/>
                </a:solidFill>
                <a:latin typeface="Arial Narrow"/>
              </a:rPr>
              <a:t>→ For example: I want to live in Kyoto.</a:t>
            </a:r>
          </a:p>
        </p:txBody>
      </p:sp>
    </p:spTree>
    <p:extLst>
      <p:ext uri="{BB962C8B-B14F-4D97-AF65-F5344CB8AC3E}">
        <p14:creationId xmlns:p14="http://schemas.microsoft.com/office/powerpoint/2010/main" val="2133344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36800</TotalTime>
  <Words>299</Words>
  <Application>Microsoft Office PowerPoint</Application>
  <PresentationFormat>ワイド画面</PresentationFormat>
  <Paragraphs>215</Paragraphs>
  <Slides>102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102</vt:i4>
      </vt:variant>
    </vt:vector>
  </HeadingPairs>
  <TitlesOfParts>
    <vt:vector size="115" baseType="lpstr">
      <vt:lpstr>BIZ UDPゴシック</vt:lpstr>
      <vt:lpstr>HG創英角ﾎﾟｯﾌﾟ体</vt:lpstr>
      <vt:lpstr>游ゴシック</vt:lpstr>
      <vt:lpstr>游ゴシック Light</vt:lpstr>
      <vt:lpstr>Agency FB</vt:lpstr>
      <vt:lpstr>Aharoni</vt:lpstr>
      <vt:lpstr>Arial</vt:lpstr>
      <vt:lpstr>Arial Rounded MT Bold</vt:lpstr>
      <vt:lpstr>Bodoni MT Black</vt:lpstr>
      <vt:lpstr>Comic Sans MS</vt:lpstr>
      <vt:lpstr>Office テーマ</vt:lpstr>
      <vt:lpstr>Microsoft Word 文書</vt:lpstr>
      <vt:lpstr>Document</vt:lpstr>
      <vt:lpstr>100 Questions!!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inagaki kento</dc:creator>
  <cp:lastModifiedBy>Kento Inagaki</cp:lastModifiedBy>
  <cp:revision>36</cp:revision>
  <dcterms:created xsi:type="dcterms:W3CDTF">2022-07-19T02:35:43Z</dcterms:created>
  <dcterms:modified xsi:type="dcterms:W3CDTF">2024-10-04T01:08:06Z</dcterms:modified>
</cp:coreProperties>
</file>